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58" r:id="rId3"/>
    <p:sldId id="359" r:id="rId4"/>
    <p:sldId id="366" r:id="rId5"/>
    <p:sldId id="292" r:id="rId6"/>
    <p:sldId id="389" r:id="rId7"/>
    <p:sldId id="259" r:id="rId8"/>
    <p:sldId id="393" r:id="rId9"/>
    <p:sldId id="399" r:id="rId10"/>
    <p:sldId id="403" r:id="rId11"/>
    <p:sldId id="497" r:id="rId12"/>
    <p:sldId id="273" r:id="rId13"/>
    <p:sldId id="265" r:id="rId14"/>
    <p:sldId id="267" r:id="rId15"/>
    <p:sldId id="268" r:id="rId16"/>
    <p:sldId id="269" r:id="rId17"/>
    <p:sldId id="271" r:id="rId18"/>
    <p:sldId id="408" r:id="rId19"/>
    <p:sldId id="521" r:id="rId20"/>
    <p:sldId id="279" r:id="rId21"/>
    <p:sldId id="520" r:id="rId22"/>
    <p:sldId id="280" r:id="rId23"/>
    <p:sldId id="452"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4371" autoAdjust="0"/>
  </p:normalViewPr>
  <p:slideViewPr>
    <p:cSldViewPr snapToGrid="0">
      <p:cViewPr varScale="1">
        <p:scale>
          <a:sx n="96" d="100"/>
          <a:sy n="96" d="100"/>
        </p:scale>
        <p:origin x="1074"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t>Framework</a:t>
          </a:r>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400" dirty="0"/>
            <a:t>Integrate</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4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42C8D934-0238-9E4E-9F2F-5F647A5CCDDB}">
      <dgm:prSet phldrT="[Text]" custT="1"/>
      <dgm:spPr/>
      <dgm:t>
        <a:bodyPr/>
        <a:lstStyle/>
        <a:p>
          <a:r>
            <a:rPr lang="en-US" sz="2000" dirty="0"/>
            <a:t>general class of Constrained-Problems</a:t>
          </a:r>
        </a:p>
      </dgm:t>
    </dgm:pt>
    <dgm:pt modelId="{608C964A-85FA-CD4A-8FC0-909D0BA8E64D}" type="parTrans" cxnId="{EDD00EF6-D676-C847-A3DF-6A202EDF9F53}">
      <dgm:prSet/>
      <dgm:spPr/>
      <dgm:t>
        <a:bodyPr/>
        <a:lstStyle/>
        <a:p>
          <a:endParaRPr lang="en-US"/>
        </a:p>
      </dgm:t>
    </dgm:pt>
    <dgm:pt modelId="{533CCF5C-4874-0E43-9D85-589624FF33E7}" type="sibTrans" cxnId="{EDD00EF6-D676-C847-A3DF-6A202EDF9F53}">
      <dgm:prSet/>
      <dgm:spPr/>
      <dgm:t>
        <a:bodyPr/>
        <a:lstStyle/>
        <a:p>
          <a:endParaRPr lang="en-US"/>
        </a:p>
      </dgm:t>
    </dgm:pt>
    <dgm:pt modelId="{EFCEF2A2-FAE3-084F-A1EB-DC9AAE4781AE}">
      <dgm:prSet phldrT="[Text]" custT="1"/>
      <dgm:spPr/>
      <dgm:t>
        <a:bodyPr/>
        <a:lstStyle/>
        <a:p>
          <a:r>
            <a:rPr lang="en-US" sz="1400" dirty="0"/>
            <a:t>Spatial organization</a:t>
          </a:r>
        </a:p>
      </dgm:t>
    </dgm:pt>
    <dgm:pt modelId="{238B3C6D-9BBE-9144-981E-5D0A654A34FB}" type="parTrans" cxnId="{08DDEB59-25F1-4A4C-9449-5ABD48AF323C}">
      <dgm:prSet/>
      <dgm:spPr/>
      <dgm:t>
        <a:bodyPr/>
        <a:lstStyle/>
        <a:p>
          <a:endParaRPr lang="en-US"/>
        </a:p>
      </dgm:t>
    </dgm:pt>
    <dgm:pt modelId="{4CF54AB9-791A-E445-BB45-47AB479EF2B6}" type="sibTrans" cxnId="{08DDEB59-25F1-4A4C-9449-5ABD48AF323C}">
      <dgm:prSet/>
      <dgm:spPr/>
      <dgm:t>
        <a:bodyPr/>
        <a:lstStyle/>
        <a:p>
          <a:endParaRPr lang="en-US"/>
        </a:p>
      </dgm:t>
    </dgm:pt>
    <dgm:pt modelId="{D9D86F94-E409-394E-A349-40F1755EF3DC}">
      <dgm:prSet phldrT="[Text]" custT="1"/>
      <dgm:spPr/>
      <dgm:t>
        <a:bodyPr/>
        <a:lstStyle/>
        <a:p>
          <a:r>
            <a:rPr lang="en-US" sz="1400" dirty="0"/>
            <a:t>Parcellation-Massing</a:t>
          </a:r>
        </a:p>
      </dgm:t>
    </dgm:pt>
    <dgm:pt modelId="{8F0BE8F8-564D-9C44-AD2E-1C730762AB85}" type="parTrans" cxnId="{4F5FD831-F78B-9547-AAE2-DE03DC615656}">
      <dgm:prSet/>
      <dgm:spPr/>
      <dgm:t>
        <a:bodyPr/>
        <a:lstStyle/>
        <a:p>
          <a:endParaRPr lang="en-US"/>
        </a:p>
      </dgm:t>
    </dgm:pt>
    <dgm:pt modelId="{F7136FA0-B907-6D47-A637-8FC84AA1766F}" type="sibTrans" cxnId="{4F5FD831-F78B-9547-AAE2-DE03DC615656}">
      <dgm:prSet/>
      <dgm:spPr/>
      <dgm:t>
        <a:bodyPr/>
        <a:lstStyle/>
        <a:p>
          <a:endParaRPr lang="en-US"/>
        </a:p>
      </dgm:t>
    </dgm:pt>
    <dgm:pt modelId="{07774178-1D94-9844-9032-115D93BDE532}">
      <dgm:prSet phldrT="[Text]" custT="1"/>
      <dgm:spPr/>
      <dgm:t>
        <a:bodyPr/>
        <a:lstStyle/>
        <a:p>
          <a:r>
            <a:rPr lang="en-US" sz="1400" dirty="0"/>
            <a:t>Site Feasibility Study</a:t>
          </a:r>
        </a:p>
      </dgm:t>
    </dgm:pt>
    <dgm:pt modelId="{F56FB279-5863-B14B-84EB-1A4B192A64BC}" type="parTrans" cxnId="{A607EA0A-66DD-1147-8221-4B35CB65292D}">
      <dgm:prSet/>
      <dgm:spPr/>
      <dgm:t>
        <a:bodyPr/>
        <a:lstStyle/>
        <a:p>
          <a:endParaRPr lang="en-US"/>
        </a:p>
      </dgm:t>
    </dgm:pt>
    <dgm:pt modelId="{8D72554D-9C91-794F-A23D-15C54986C768}" type="sibTrans" cxnId="{A607EA0A-66DD-1147-8221-4B35CB65292D}">
      <dgm:prSet/>
      <dgm:spPr/>
      <dgm:t>
        <a:bodyPr/>
        <a:lstStyle/>
        <a:p>
          <a:endParaRPr lang="en-US"/>
        </a:p>
      </dgm:t>
    </dgm:pt>
    <dgm:pt modelId="{272914F0-7221-C446-9049-69C20478593E}">
      <dgm:prSet phldrT="[Text]" custT="1"/>
      <dgm:spPr/>
      <dgm:t>
        <a:bodyPr/>
        <a:lstStyle/>
        <a:p>
          <a:pPr>
            <a:buFont typeface="+mj-lt"/>
            <a:buAutoNum type="arabicPeriod"/>
          </a:pPr>
          <a:r>
            <a:rPr lang="en-US" sz="1400" dirty="0"/>
            <a:t>Spatial Networks</a:t>
          </a:r>
        </a:p>
      </dgm:t>
    </dgm:pt>
    <dgm:pt modelId="{EEBE394B-ADD6-E740-A575-FC20BCF042CF}" type="parTrans" cxnId="{08FAC806-FC7E-8141-B9F6-1141C6859225}">
      <dgm:prSet/>
      <dgm:spPr/>
      <dgm:t>
        <a:bodyPr/>
        <a:lstStyle/>
        <a:p>
          <a:endParaRPr lang="en-US"/>
        </a:p>
      </dgm:t>
    </dgm:pt>
    <dgm:pt modelId="{82BDB430-7C38-5D42-A626-4CF3F6D02918}" type="sibTrans" cxnId="{08FAC806-FC7E-8141-B9F6-1141C6859225}">
      <dgm:prSet/>
      <dgm:spPr/>
      <dgm:t>
        <a:bodyPr/>
        <a:lstStyle/>
        <a:p>
          <a:endParaRPr lang="en-US"/>
        </a:p>
      </dgm:t>
    </dgm:pt>
    <dgm:pt modelId="{8CAA2C5B-2170-C541-88BA-BAC747A7BB00}">
      <dgm:prSet phldrT="[Text]" custT="1"/>
      <dgm:spPr/>
      <dgm:t>
        <a:bodyPr/>
        <a:lstStyle/>
        <a:p>
          <a:r>
            <a:rPr lang="en-US" sz="2000" dirty="0"/>
            <a:t>employed in numerous design processes, across scales</a:t>
          </a:r>
        </a:p>
      </dgm:t>
    </dgm:pt>
    <dgm:pt modelId="{6A9875DE-294F-8648-81F6-6C1D7F9F20A6}" type="parTrans" cxnId="{8CB3A959-76F7-534D-8780-68E6C33CA200}">
      <dgm:prSet/>
      <dgm:spPr/>
      <dgm:t>
        <a:bodyPr/>
        <a:lstStyle/>
        <a:p>
          <a:endParaRPr lang="en-US"/>
        </a:p>
      </dgm:t>
    </dgm:pt>
    <dgm:pt modelId="{0CA97B69-3744-0347-A726-CCD6CB10D315}" type="sibTrans" cxnId="{8CB3A959-76F7-534D-8780-68E6C33CA200}">
      <dgm:prSet/>
      <dgm:spPr/>
      <dgm:t>
        <a:bodyPr/>
        <a:lstStyle/>
        <a:p>
          <a:endParaRPr lang="en-US"/>
        </a:p>
      </dgm:t>
    </dgm:pt>
    <dgm:pt modelId="{B51B0717-9CFD-7548-A2AC-C94BC72485D9}">
      <dgm:prSet phldrT="[Text]" custT="1"/>
      <dgm:spPr/>
      <dgm:t>
        <a:bodyPr/>
        <a:lstStyle/>
        <a:p>
          <a:r>
            <a:rPr lang="en-US" sz="1400" dirty="0"/>
            <a:t>Floor</a:t>
          </a:r>
        </a:p>
      </dgm:t>
    </dgm:pt>
    <dgm:pt modelId="{BF4ECE17-6956-4D41-A678-65DB14D74FB3}" type="parTrans" cxnId="{7C5D2191-8318-FC46-858D-92CFBCA2E9A7}">
      <dgm:prSet/>
      <dgm:spPr/>
      <dgm:t>
        <a:bodyPr/>
        <a:lstStyle/>
        <a:p>
          <a:endParaRPr lang="en-US"/>
        </a:p>
      </dgm:t>
    </dgm:pt>
    <dgm:pt modelId="{BE72AFB4-2026-9F42-B328-5D3988CCEEB2}" type="sibTrans" cxnId="{7C5D2191-8318-FC46-858D-92CFBCA2E9A7}">
      <dgm:prSet/>
      <dgm:spPr/>
      <dgm:t>
        <a:bodyPr/>
        <a:lstStyle/>
        <a:p>
          <a:endParaRPr lang="en-US"/>
        </a:p>
      </dgm:t>
    </dgm:pt>
    <dgm:pt modelId="{BF62E627-638F-424C-8927-EC7021EF36E7}">
      <dgm:prSet phldrT="[Text]" custT="1"/>
      <dgm:spPr/>
      <dgm:t>
        <a:bodyPr/>
        <a:lstStyle/>
        <a:p>
          <a:r>
            <a:rPr lang="en-US" sz="1400" dirty="0"/>
            <a:t>Site</a:t>
          </a:r>
        </a:p>
      </dgm:t>
    </dgm:pt>
    <dgm:pt modelId="{074F78A8-981A-9A4C-98F4-96B6AB08EA65}" type="parTrans" cxnId="{54539E9B-103C-7345-8FF7-F7D2C9CCB737}">
      <dgm:prSet/>
      <dgm:spPr/>
      <dgm:t>
        <a:bodyPr/>
        <a:lstStyle/>
        <a:p>
          <a:endParaRPr lang="en-US"/>
        </a:p>
      </dgm:t>
    </dgm:pt>
    <dgm:pt modelId="{2CB65E90-0DB7-6E44-BD5F-E11BD65BEFD5}" type="sibTrans" cxnId="{54539E9B-103C-7345-8FF7-F7D2C9CCB737}">
      <dgm:prSet/>
      <dgm:spPr/>
      <dgm:t>
        <a:bodyPr/>
        <a:lstStyle/>
        <a:p>
          <a:endParaRPr lang="en-US"/>
        </a:p>
      </dgm:t>
    </dgm:pt>
    <dgm:pt modelId="{32683FD6-1C59-F947-8DCE-EF7C0AFDCF03}">
      <dgm:prSet phldrT="[Text]" custT="1"/>
      <dgm:spPr/>
      <dgm:t>
        <a:bodyPr/>
        <a:lstStyle/>
        <a:p>
          <a:r>
            <a:rPr lang="en-US" sz="1400" dirty="0"/>
            <a:t>City-Blocks</a:t>
          </a:r>
        </a:p>
      </dgm:t>
    </dgm:pt>
    <dgm:pt modelId="{88FF9F44-21A2-3244-9B4B-62887C3A471E}" type="parTrans" cxnId="{D153DD89-FEF9-4F44-81F1-338A378838FF}">
      <dgm:prSet/>
      <dgm:spPr/>
      <dgm:t>
        <a:bodyPr/>
        <a:lstStyle/>
        <a:p>
          <a:endParaRPr lang="en-US"/>
        </a:p>
      </dgm:t>
    </dgm:pt>
    <dgm:pt modelId="{AE3D02B1-2A8E-4F48-8581-317E6FBF56F3}" type="sibTrans" cxnId="{D153DD89-FEF9-4F44-81F1-338A378838FF}">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3"/>
      <dgm:spPr/>
    </dgm:pt>
    <dgm:pt modelId="{C4ECE6C7-C3F4-2640-BCEE-B242500728E0}" type="pres">
      <dgm:prSet presAssocID="{35F967AE-5E62-F041-B9E3-479C7D00BC5C}" presName="entireBox" presStyleLbl="node1" presStyleIdx="0" presStyleCnt="3"/>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9">
        <dgm:presLayoutVars>
          <dgm:bulletEnabled val="1"/>
        </dgm:presLayoutVars>
      </dgm:prSet>
      <dgm:spPr/>
    </dgm:pt>
    <dgm:pt modelId="{44DCF20B-978B-6E48-B3BA-A073FFD895AE}" type="pres">
      <dgm:prSet presAssocID="{BC741DC8-F157-0546-B849-AFBD3582CC6F}" presName="childTextBox" presStyleLbl="fgAccFollowNode1" presStyleIdx="1" presStyleCnt="9">
        <dgm:presLayoutVars>
          <dgm:bulletEnabled val="1"/>
        </dgm:presLayoutVars>
      </dgm:prSet>
      <dgm:spPr/>
    </dgm:pt>
    <dgm:pt modelId="{39358785-B90E-0D4F-95A2-CBD085DAFDB3}" type="pres">
      <dgm:prSet presAssocID="{0CA97B69-3744-0347-A726-CCD6CB10D315}" presName="sp" presStyleCnt="0"/>
      <dgm:spPr/>
    </dgm:pt>
    <dgm:pt modelId="{CC37A655-30FB-774E-9C87-A3B505C6C3EF}" type="pres">
      <dgm:prSet presAssocID="{8CAA2C5B-2170-C541-88BA-BAC747A7BB00}" presName="arrowAndChildren" presStyleCnt="0"/>
      <dgm:spPr/>
    </dgm:pt>
    <dgm:pt modelId="{4964B0F2-18CF-8843-94B9-B7A4AAA6B354}" type="pres">
      <dgm:prSet presAssocID="{8CAA2C5B-2170-C541-88BA-BAC747A7BB00}" presName="parentTextArrow" presStyleLbl="node1" presStyleIdx="0" presStyleCnt="3"/>
      <dgm:spPr/>
    </dgm:pt>
    <dgm:pt modelId="{7CCFCA13-21F6-3046-86E2-CAC2C60A33F9}" type="pres">
      <dgm:prSet presAssocID="{8CAA2C5B-2170-C541-88BA-BAC747A7BB00}" presName="arrow" presStyleLbl="node1" presStyleIdx="1" presStyleCnt="3"/>
      <dgm:spPr/>
    </dgm:pt>
    <dgm:pt modelId="{B3F7667B-EDD9-A143-BF75-F07CBC67507F}" type="pres">
      <dgm:prSet presAssocID="{8CAA2C5B-2170-C541-88BA-BAC747A7BB00}" presName="descendantArrow" presStyleCnt="0"/>
      <dgm:spPr/>
    </dgm:pt>
    <dgm:pt modelId="{201F027A-5617-E346-B288-9BA4FCE75D8E}" type="pres">
      <dgm:prSet presAssocID="{B51B0717-9CFD-7548-A2AC-C94BC72485D9}" presName="childTextArrow" presStyleLbl="fgAccFollowNode1" presStyleIdx="2" presStyleCnt="9">
        <dgm:presLayoutVars>
          <dgm:bulletEnabled val="1"/>
        </dgm:presLayoutVars>
      </dgm:prSet>
      <dgm:spPr/>
    </dgm:pt>
    <dgm:pt modelId="{D25AF9D7-F716-5E40-8249-2DB895232B3F}" type="pres">
      <dgm:prSet presAssocID="{BF62E627-638F-424C-8927-EC7021EF36E7}" presName="childTextArrow" presStyleLbl="fgAccFollowNode1" presStyleIdx="3" presStyleCnt="9">
        <dgm:presLayoutVars>
          <dgm:bulletEnabled val="1"/>
        </dgm:presLayoutVars>
      </dgm:prSet>
      <dgm:spPr/>
    </dgm:pt>
    <dgm:pt modelId="{B1E6E792-F611-404D-BB53-8DBD4A937447}" type="pres">
      <dgm:prSet presAssocID="{32683FD6-1C59-F947-8DCE-EF7C0AFDCF03}" presName="childTextArrow" presStyleLbl="fgAccFollowNode1" presStyleIdx="4" presStyleCnt="9">
        <dgm:presLayoutVars>
          <dgm:bulletEnabled val="1"/>
        </dgm:presLayoutVars>
      </dgm:prSet>
      <dgm:spPr/>
    </dgm:pt>
    <dgm:pt modelId="{58D4345B-8A4D-4D4F-9138-91506D280CAE}" type="pres">
      <dgm:prSet presAssocID="{533CCF5C-4874-0E43-9D85-589624FF33E7}" presName="sp" presStyleCnt="0"/>
      <dgm:spPr/>
    </dgm:pt>
    <dgm:pt modelId="{CEF995E8-1504-2A4A-8B20-631CDAA45A8E}" type="pres">
      <dgm:prSet presAssocID="{42C8D934-0238-9E4E-9F2F-5F647A5CCDDB}" presName="arrowAndChildren" presStyleCnt="0"/>
      <dgm:spPr/>
    </dgm:pt>
    <dgm:pt modelId="{5B50932D-9D03-8449-AC6F-840CF5676B71}" type="pres">
      <dgm:prSet presAssocID="{42C8D934-0238-9E4E-9F2F-5F647A5CCDDB}" presName="parentTextArrow" presStyleLbl="node1" presStyleIdx="1" presStyleCnt="3"/>
      <dgm:spPr/>
    </dgm:pt>
    <dgm:pt modelId="{CC9A52A4-5F7A-7744-995B-890CE482F7B9}" type="pres">
      <dgm:prSet presAssocID="{42C8D934-0238-9E4E-9F2F-5F647A5CCDDB}" presName="arrow" presStyleLbl="node1" presStyleIdx="2" presStyleCnt="3"/>
      <dgm:spPr/>
    </dgm:pt>
    <dgm:pt modelId="{9B0C7C74-DC07-DF4F-B8A8-1DB1F0AD3BF4}" type="pres">
      <dgm:prSet presAssocID="{42C8D934-0238-9E4E-9F2F-5F647A5CCDDB}" presName="descendantArrow" presStyleCnt="0"/>
      <dgm:spPr/>
    </dgm:pt>
    <dgm:pt modelId="{4B3357AC-D127-1646-A755-D02698E25E30}" type="pres">
      <dgm:prSet presAssocID="{EFCEF2A2-FAE3-084F-A1EB-DC9AAE4781AE}" presName="childTextArrow" presStyleLbl="fgAccFollowNode1" presStyleIdx="5" presStyleCnt="9">
        <dgm:presLayoutVars>
          <dgm:bulletEnabled val="1"/>
        </dgm:presLayoutVars>
      </dgm:prSet>
      <dgm:spPr/>
    </dgm:pt>
    <dgm:pt modelId="{60FA967F-DFC6-7B46-8C66-395381CCEF71}" type="pres">
      <dgm:prSet presAssocID="{D9D86F94-E409-394E-A349-40F1755EF3DC}" presName="childTextArrow" presStyleLbl="fgAccFollowNode1" presStyleIdx="6" presStyleCnt="9">
        <dgm:presLayoutVars>
          <dgm:bulletEnabled val="1"/>
        </dgm:presLayoutVars>
      </dgm:prSet>
      <dgm:spPr/>
    </dgm:pt>
    <dgm:pt modelId="{18063424-90ED-324F-9110-48E28C07EA91}" type="pres">
      <dgm:prSet presAssocID="{07774178-1D94-9844-9032-115D93BDE532}" presName="childTextArrow" presStyleLbl="fgAccFollowNode1" presStyleIdx="7" presStyleCnt="9">
        <dgm:presLayoutVars>
          <dgm:bulletEnabled val="1"/>
        </dgm:presLayoutVars>
      </dgm:prSet>
      <dgm:spPr/>
    </dgm:pt>
    <dgm:pt modelId="{1BF41E56-EB52-7D40-A46A-71D262029186}" type="pres">
      <dgm:prSet presAssocID="{272914F0-7221-C446-9049-69C20478593E}" presName="childTextArrow" presStyleLbl="fgAccFollowNode1" presStyleIdx="8" presStyleCnt="9">
        <dgm:presLayoutVars>
          <dgm:bulletEnabled val="1"/>
        </dgm:presLayoutVars>
      </dgm:prSet>
      <dgm:spPr/>
    </dgm:pt>
  </dgm:ptLst>
  <dgm:cxnLst>
    <dgm:cxn modelId="{08FAC806-FC7E-8141-B9F6-1141C6859225}" srcId="{42C8D934-0238-9E4E-9F2F-5F647A5CCDDB}" destId="{272914F0-7221-C446-9049-69C20478593E}" srcOrd="3" destOrd="0" parTransId="{EEBE394B-ADD6-E740-A575-FC20BCF042CF}" sibTransId="{82BDB430-7C38-5D42-A626-4CF3F6D02918}"/>
    <dgm:cxn modelId="{A607EA0A-66DD-1147-8221-4B35CB65292D}" srcId="{42C8D934-0238-9E4E-9F2F-5F647A5CCDDB}" destId="{07774178-1D94-9844-9032-115D93BDE532}" srcOrd="2" destOrd="0" parTransId="{F56FB279-5863-B14B-84EB-1A4B192A64BC}" sibTransId="{8D72554D-9C91-794F-A23D-15C54986C768}"/>
    <dgm:cxn modelId="{9891CE25-E017-9C4B-804B-423CDBEC19DF}" srcId="{35F967AE-5E62-F041-B9E3-479C7D00BC5C}" destId="{BC741DC8-F157-0546-B849-AFBD3582CC6F}" srcOrd="1" destOrd="0" parTransId="{7CB7FEBF-966C-FB42-B5AB-83D449838FDE}" sibTransId="{1499E6B0-860F-9B4A-83A8-05D2C9EF7B8D}"/>
    <dgm:cxn modelId="{2025602B-738C-A042-8721-E2AF6FAC13A3}" type="presOf" srcId="{32683FD6-1C59-F947-8DCE-EF7C0AFDCF03}" destId="{B1E6E792-F611-404D-BB53-8DBD4A937447}"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4F5FD831-F78B-9547-AAE2-DE03DC615656}" srcId="{42C8D934-0238-9E4E-9F2F-5F647A5CCDDB}" destId="{D9D86F94-E409-394E-A349-40F1755EF3DC}" srcOrd="1" destOrd="0" parTransId="{8F0BE8F8-564D-9C44-AD2E-1C730762AB85}" sibTransId="{F7136FA0-B907-6D47-A637-8FC84AA1766F}"/>
    <dgm:cxn modelId="{3B065633-9D3C-F54F-A0B8-354D7188EA1E}" type="presOf" srcId="{42C8D934-0238-9E4E-9F2F-5F647A5CCDDB}" destId="{5B50932D-9D03-8449-AC6F-840CF5676B71}" srcOrd="0" destOrd="0" presId="urn:microsoft.com/office/officeart/2005/8/layout/process4"/>
    <dgm:cxn modelId="{856C823E-D115-0249-BA7B-D5053277959A}" type="presOf" srcId="{BF62E627-638F-424C-8927-EC7021EF36E7}" destId="{D25AF9D7-F716-5E40-8249-2DB895232B3F}"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87CAF94B-5AA6-4E4F-A085-8F439530EBBF}" type="presOf" srcId="{42C8D934-0238-9E4E-9F2F-5F647A5CCDDB}" destId="{CC9A52A4-5F7A-7744-995B-890CE482F7B9}"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8CB3A959-76F7-534D-8780-68E6C33CA200}" srcId="{663C052B-E393-C549-94B7-D07CF78AC038}" destId="{8CAA2C5B-2170-C541-88BA-BAC747A7BB00}" srcOrd="1" destOrd="0" parTransId="{6A9875DE-294F-8648-81F6-6C1D7F9F20A6}" sibTransId="{0CA97B69-3744-0347-A726-CCD6CB10D315}"/>
    <dgm:cxn modelId="{08DDEB59-25F1-4A4C-9449-5ABD48AF323C}" srcId="{42C8D934-0238-9E4E-9F2F-5F647A5CCDDB}" destId="{EFCEF2A2-FAE3-084F-A1EB-DC9AAE4781AE}" srcOrd="0" destOrd="0" parTransId="{238B3C6D-9BBE-9144-981E-5D0A654A34FB}" sibTransId="{4CF54AB9-791A-E445-BB45-47AB479EF2B6}"/>
    <dgm:cxn modelId="{D153DD89-FEF9-4F44-81F1-338A378838FF}" srcId="{8CAA2C5B-2170-C541-88BA-BAC747A7BB00}" destId="{32683FD6-1C59-F947-8DCE-EF7C0AFDCF03}" srcOrd="2" destOrd="0" parTransId="{88FF9F44-21A2-3244-9B4B-62887C3A471E}" sibTransId="{AE3D02B1-2A8E-4F48-8581-317E6FBF56F3}"/>
    <dgm:cxn modelId="{7C5D2191-8318-FC46-858D-92CFBCA2E9A7}" srcId="{8CAA2C5B-2170-C541-88BA-BAC747A7BB00}" destId="{B51B0717-9CFD-7548-A2AC-C94BC72485D9}" srcOrd="0" destOrd="0" parTransId="{BF4ECE17-6956-4D41-A678-65DB14D74FB3}" sibTransId="{BE72AFB4-2026-9F42-B328-5D3988CCEEB2}"/>
    <dgm:cxn modelId="{54539E9B-103C-7345-8FF7-F7D2C9CCB737}" srcId="{8CAA2C5B-2170-C541-88BA-BAC747A7BB00}" destId="{BF62E627-638F-424C-8927-EC7021EF36E7}" srcOrd="1" destOrd="0" parTransId="{074F78A8-981A-9A4C-98F4-96B6AB08EA65}" sibTransId="{2CB65E90-0DB7-6E44-BD5F-E11BD65BEFD5}"/>
    <dgm:cxn modelId="{5690E3A2-8DC1-8847-AB8A-2B46A9505B85}" type="presOf" srcId="{EFCEF2A2-FAE3-084F-A1EB-DC9AAE4781AE}" destId="{4B3357AC-D127-1646-A755-D02698E25E30}"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5B9F71C0-97D2-1945-92B7-66F1A683FD8D}" type="presOf" srcId="{8CAA2C5B-2170-C541-88BA-BAC747A7BB00}" destId="{4964B0F2-18CF-8843-94B9-B7A4AAA6B354}" srcOrd="0" destOrd="0" presId="urn:microsoft.com/office/officeart/2005/8/layout/process4"/>
    <dgm:cxn modelId="{018A63C7-7356-734D-A9B5-A743FA01C067}" type="presOf" srcId="{81965194-7417-2644-83F5-2C235E382D05}" destId="{3C429F99-81E6-A543-8A4B-332D2507806F}" srcOrd="0" destOrd="0" presId="urn:microsoft.com/office/officeart/2005/8/layout/process4"/>
    <dgm:cxn modelId="{7676AAC7-0A2E-3145-A972-D83EBE08749B}" type="presOf" srcId="{D9D86F94-E409-394E-A349-40F1755EF3DC}" destId="{60FA967F-DFC6-7B46-8C66-395381CCEF71}" srcOrd="0" destOrd="0" presId="urn:microsoft.com/office/officeart/2005/8/layout/process4"/>
    <dgm:cxn modelId="{748E94DC-3D1D-114C-A724-25A9D1C81359}" type="presOf" srcId="{07774178-1D94-9844-9032-115D93BDE532}" destId="{18063424-90ED-324F-9110-48E28C07EA91}" srcOrd="0" destOrd="0" presId="urn:microsoft.com/office/officeart/2005/8/layout/process4"/>
    <dgm:cxn modelId="{FEA7C1E1-1993-BE47-86FF-F619F357DDA3}" type="presOf" srcId="{272914F0-7221-C446-9049-69C20478593E}" destId="{1BF41E56-EB52-7D40-A46A-71D262029186}"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EDD00EF6-D676-C847-A3DF-6A202EDF9F53}" srcId="{663C052B-E393-C549-94B7-D07CF78AC038}" destId="{42C8D934-0238-9E4E-9F2F-5F647A5CCDDB}" srcOrd="0" destOrd="0" parTransId="{608C964A-85FA-CD4A-8FC0-909D0BA8E64D}" sibTransId="{533CCF5C-4874-0E43-9D85-589624FF33E7}"/>
    <dgm:cxn modelId="{85267FF6-51AD-6745-8619-C1A29C734038}" type="presOf" srcId="{B51B0717-9CFD-7548-A2AC-C94BC72485D9}" destId="{201F027A-5617-E346-B288-9BA4FCE75D8E}" srcOrd="0" destOrd="0" presId="urn:microsoft.com/office/officeart/2005/8/layout/process4"/>
    <dgm:cxn modelId="{AD27CFFA-1304-C84B-9158-9AC2F4F7BE5A}" type="presOf" srcId="{8CAA2C5B-2170-C541-88BA-BAC747A7BB00}" destId="{7CCFCA13-21F6-3046-86E2-CAC2C60A33F9}" srcOrd="1" destOrd="0" presId="urn:microsoft.com/office/officeart/2005/8/layout/process4"/>
    <dgm:cxn modelId="{D12E44FD-305A-4144-8C3B-550DFE476F96}" srcId="{663C052B-E393-C549-94B7-D07CF78AC038}" destId="{35F967AE-5E62-F041-B9E3-479C7D00BC5C}" srcOrd="2"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 modelId="{4B05E0E8-7E59-7241-9DC5-5D68F49E9208}" type="presParOf" srcId="{09A34111-6011-C443-828D-B7F8A3DE386A}" destId="{39358785-B90E-0D4F-95A2-CBD085DAFDB3}" srcOrd="1" destOrd="0" presId="urn:microsoft.com/office/officeart/2005/8/layout/process4"/>
    <dgm:cxn modelId="{C2B624F2-577F-F549-B491-4CC5B60C5746}" type="presParOf" srcId="{09A34111-6011-C443-828D-B7F8A3DE386A}" destId="{CC37A655-30FB-774E-9C87-A3B505C6C3EF}" srcOrd="2" destOrd="0" presId="urn:microsoft.com/office/officeart/2005/8/layout/process4"/>
    <dgm:cxn modelId="{47E834A4-897C-2B40-9068-B2D9A01B9038}" type="presParOf" srcId="{CC37A655-30FB-774E-9C87-A3B505C6C3EF}" destId="{4964B0F2-18CF-8843-94B9-B7A4AAA6B354}" srcOrd="0" destOrd="0" presId="urn:microsoft.com/office/officeart/2005/8/layout/process4"/>
    <dgm:cxn modelId="{5E87F4D2-7BC5-684F-BE94-5F38F6ECDA43}" type="presParOf" srcId="{CC37A655-30FB-774E-9C87-A3B505C6C3EF}" destId="{7CCFCA13-21F6-3046-86E2-CAC2C60A33F9}" srcOrd="1" destOrd="0" presId="urn:microsoft.com/office/officeart/2005/8/layout/process4"/>
    <dgm:cxn modelId="{F42EC12E-363F-514D-B433-1AF7E7715CD1}" type="presParOf" srcId="{CC37A655-30FB-774E-9C87-A3B505C6C3EF}" destId="{B3F7667B-EDD9-A143-BF75-F07CBC67507F}" srcOrd="2" destOrd="0" presId="urn:microsoft.com/office/officeart/2005/8/layout/process4"/>
    <dgm:cxn modelId="{A08C0DFA-6E55-9C4F-A55C-57C1E7C442A9}" type="presParOf" srcId="{B3F7667B-EDD9-A143-BF75-F07CBC67507F}" destId="{201F027A-5617-E346-B288-9BA4FCE75D8E}" srcOrd="0" destOrd="0" presId="urn:microsoft.com/office/officeart/2005/8/layout/process4"/>
    <dgm:cxn modelId="{41564C1E-61BE-AC47-A8FB-E812D742E882}" type="presParOf" srcId="{B3F7667B-EDD9-A143-BF75-F07CBC67507F}" destId="{D25AF9D7-F716-5E40-8249-2DB895232B3F}" srcOrd="1" destOrd="0" presId="urn:microsoft.com/office/officeart/2005/8/layout/process4"/>
    <dgm:cxn modelId="{D6B5CF77-F4B9-EA42-9296-4A23E81232E6}" type="presParOf" srcId="{B3F7667B-EDD9-A143-BF75-F07CBC67507F}" destId="{B1E6E792-F611-404D-BB53-8DBD4A937447}" srcOrd="2" destOrd="0" presId="urn:microsoft.com/office/officeart/2005/8/layout/process4"/>
    <dgm:cxn modelId="{8BFAA277-0EA7-9845-B031-17B64D9C4EB4}" type="presParOf" srcId="{09A34111-6011-C443-828D-B7F8A3DE386A}" destId="{58D4345B-8A4D-4D4F-9138-91506D280CAE}" srcOrd="3" destOrd="0" presId="urn:microsoft.com/office/officeart/2005/8/layout/process4"/>
    <dgm:cxn modelId="{817905E3-D5C0-DB4E-8BF7-F0623AB65AC8}" type="presParOf" srcId="{09A34111-6011-C443-828D-B7F8A3DE386A}" destId="{CEF995E8-1504-2A4A-8B20-631CDAA45A8E}" srcOrd="4" destOrd="0" presId="urn:microsoft.com/office/officeart/2005/8/layout/process4"/>
    <dgm:cxn modelId="{B4CEDCE8-A87B-DA43-8A98-79961BC867DC}" type="presParOf" srcId="{CEF995E8-1504-2A4A-8B20-631CDAA45A8E}" destId="{5B50932D-9D03-8449-AC6F-840CF5676B71}" srcOrd="0" destOrd="0" presId="urn:microsoft.com/office/officeart/2005/8/layout/process4"/>
    <dgm:cxn modelId="{9D75A1FF-46C4-174F-8BA2-40477D83F6C8}" type="presParOf" srcId="{CEF995E8-1504-2A4A-8B20-631CDAA45A8E}" destId="{CC9A52A4-5F7A-7744-995B-890CE482F7B9}" srcOrd="1" destOrd="0" presId="urn:microsoft.com/office/officeart/2005/8/layout/process4"/>
    <dgm:cxn modelId="{C980B3A7-C45D-4A41-8A7C-8E5BDB05DA33}" type="presParOf" srcId="{CEF995E8-1504-2A4A-8B20-631CDAA45A8E}" destId="{9B0C7C74-DC07-DF4F-B8A8-1DB1F0AD3BF4}" srcOrd="2" destOrd="0" presId="urn:microsoft.com/office/officeart/2005/8/layout/process4"/>
    <dgm:cxn modelId="{24505A43-CB7B-3945-BE3D-EB62120B45AD}" type="presParOf" srcId="{9B0C7C74-DC07-DF4F-B8A8-1DB1F0AD3BF4}" destId="{4B3357AC-D127-1646-A755-D02698E25E30}" srcOrd="0" destOrd="0" presId="urn:microsoft.com/office/officeart/2005/8/layout/process4"/>
    <dgm:cxn modelId="{5BB635F1-76DD-2E48-A3B3-6339CDD38BBA}" type="presParOf" srcId="{9B0C7C74-DC07-DF4F-B8A8-1DB1F0AD3BF4}" destId="{60FA967F-DFC6-7B46-8C66-395381CCEF71}" srcOrd="1" destOrd="0" presId="urn:microsoft.com/office/officeart/2005/8/layout/process4"/>
    <dgm:cxn modelId="{6A895ADF-D623-C84C-8974-8794A274E708}" type="presParOf" srcId="{9B0C7C74-DC07-DF4F-B8A8-1DB1F0AD3BF4}" destId="{18063424-90ED-324F-9110-48E28C07EA91}" srcOrd="2" destOrd="0" presId="urn:microsoft.com/office/officeart/2005/8/layout/process4"/>
    <dgm:cxn modelId="{6D145E59-DFA6-9A47-B8F2-9F05891B4DA4}" type="presParOf" srcId="{9B0C7C74-DC07-DF4F-B8A8-1DB1F0AD3BF4}" destId="{1BF41E56-EB52-7D40-A46A-71D262029186}" srcOrd="3"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41A1682-2E5E-8044-818B-0445BE1EB93C}">
      <dgm:prSet phldrT="[Text]" custT="1"/>
      <dgm:spPr/>
      <dgm:t>
        <a:bodyPr/>
        <a:lstStyle/>
        <a:p>
          <a:pPr>
            <a:lnSpc>
              <a:spcPct val="100000"/>
            </a:lnSpc>
          </a:pPr>
          <a:r>
            <a:rPr lang="en-US" sz="2000" dirty="0"/>
            <a:t>Patterns: generalize – form / task </a:t>
          </a:r>
        </a:p>
      </dgm:t>
    </dgm:pt>
    <dgm:pt modelId="{B320DE57-F478-5046-857C-5E3569CA1E37}" type="parTrans" cxnId="{65D3634D-6CE7-E643-826D-2A8B997872E0}">
      <dgm:prSet/>
      <dgm:spPr/>
      <dgm:t>
        <a:bodyPr/>
        <a:lstStyle/>
        <a:p>
          <a:endParaRPr lang="en-US" sz="1400"/>
        </a:p>
      </dgm:t>
    </dgm:pt>
    <dgm:pt modelId="{8B8C7AED-6C13-3347-98B2-F53AD319E565}" type="sibTrans" cxnId="{65D3634D-6CE7-E643-826D-2A8B997872E0}">
      <dgm:prSet/>
      <dgm:spPr/>
      <dgm:t>
        <a:bodyPr/>
        <a:lstStyle/>
        <a:p>
          <a:endParaRPr lang="en-US" sz="1400"/>
        </a:p>
      </dgm:t>
    </dgm:pt>
    <dgm:pt modelId="{A900E1ED-A6CA-8A4E-95A3-671B9BEB2DC8}">
      <dgm:prSet phldrT="[Text]" custT="1"/>
      <dgm:spPr/>
      <dgm:t>
        <a:bodyPr/>
        <a:lstStyle/>
        <a:p>
          <a:r>
            <a:rPr lang="en-US" sz="2000" dirty="0"/>
            <a:t>SAP extensions</a:t>
          </a:r>
        </a:p>
      </dgm:t>
    </dgm:pt>
    <dgm:pt modelId="{55AD664D-3154-EB4B-B005-A57BEE0ECF47}" type="parTrans" cxnId="{28CC248D-0BA1-7D41-A0FF-0EF0B2BC9B75}">
      <dgm:prSet/>
      <dgm:spPr/>
      <dgm:t>
        <a:bodyPr/>
        <a:lstStyle/>
        <a:p>
          <a:endParaRPr lang="en-US" sz="1400"/>
        </a:p>
      </dgm:t>
    </dgm:pt>
    <dgm:pt modelId="{DE68964A-583F-8644-A0C8-7229039C4FE9}" type="sibTrans" cxnId="{28CC248D-0BA1-7D41-A0FF-0EF0B2BC9B75}">
      <dgm:prSet/>
      <dgm:spPr/>
      <dgm:t>
        <a:bodyPr/>
        <a:lstStyle/>
        <a:p>
          <a:endParaRPr lang="en-US" sz="1400"/>
        </a:p>
      </dgm:t>
    </dgm:pt>
    <dgm:pt modelId="{3292FECE-95DA-734C-8EB2-5E91FF10939B}">
      <dgm:prSet phldrT="[Text]" custT="1"/>
      <dgm:spPr/>
      <dgm:t>
        <a:bodyPr/>
        <a:lstStyle/>
        <a:p>
          <a:r>
            <a:rPr lang="en-US" sz="1400" dirty="0"/>
            <a:t>Common Class of Problems</a:t>
          </a:r>
        </a:p>
      </dgm:t>
    </dgm:pt>
    <dgm:pt modelId="{1F33B825-2C60-5244-9F94-A3E296FE8DF8}" type="parTrans" cxnId="{B12D4163-A248-434A-8345-1CF50662BECF}">
      <dgm:prSet/>
      <dgm:spPr/>
      <dgm:t>
        <a:bodyPr/>
        <a:lstStyle/>
        <a:p>
          <a:endParaRPr lang="en-US" sz="1400"/>
        </a:p>
      </dgm:t>
    </dgm:pt>
    <dgm:pt modelId="{E7FD4B67-B9E2-EC48-AC7C-CD46DBE8402E}" type="sibTrans" cxnId="{B12D4163-A248-434A-8345-1CF50662BECF}">
      <dgm:prSet/>
      <dgm:spPr/>
      <dgm:t>
        <a:bodyPr/>
        <a:lstStyle/>
        <a:p>
          <a:endParaRPr lang="en-US" sz="1400"/>
        </a:p>
      </dgm:t>
    </dgm:pt>
    <dgm:pt modelId="{EC9E5F60-69BB-464C-9D0C-158F14C5A829}">
      <dgm:prSet phldrT="[Text]" custT="1"/>
      <dgm:spPr/>
      <dgm:t>
        <a:bodyPr/>
        <a:lstStyle/>
        <a:p>
          <a:pPr>
            <a:lnSpc>
              <a:spcPct val="100000"/>
            </a:lnSpc>
          </a:pPr>
          <a:r>
            <a:rPr lang="en-US" sz="1400" dirty="0"/>
            <a:t>Geometric forms</a:t>
          </a:r>
        </a:p>
      </dgm:t>
    </dgm:pt>
    <dgm:pt modelId="{E1078562-5CD4-1440-86C7-65B03941328E}" type="parTrans" cxnId="{76652CDC-0165-DB4A-9E29-52D154297AB6}">
      <dgm:prSet/>
      <dgm:spPr/>
      <dgm:t>
        <a:bodyPr/>
        <a:lstStyle/>
        <a:p>
          <a:endParaRPr lang="en-US" sz="1400"/>
        </a:p>
      </dgm:t>
    </dgm:pt>
    <dgm:pt modelId="{F2BBB00B-E213-E84A-88DB-117AB77481D7}" type="sibTrans" cxnId="{76652CDC-0165-DB4A-9E29-52D154297AB6}">
      <dgm:prSet/>
      <dgm:spPr/>
      <dgm:t>
        <a:bodyPr/>
        <a:lstStyle/>
        <a:p>
          <a:endParaRPr lang="en-US" sz="1400"/>
        </a:p>
      </dgm:t>
    </dgm:pt>
    <dgm:pt modelId="{E8DC4B9C-B571-564B-A4D0-F210DCDB2E1A}">
      <dgm:prSet phldrT="[Text]" custT="1"/>
      <dgm:spPr/>
      <dgm:t>
        <a:bodyPr/>
        <a:lstStyle/>
        <a:p>
          <a:pPr>
            <a:lnSpc>
              <a:spcPct val="100000"/>
            </a:lnSpc>
          </a:pPr>
          <a:r>
            <a:rPr lang="en-US" sz="1400" dirty="0"/>
            <a:t>Optimization techniques</a:t>
          </a:r>
        </a:p>
      </dgm:t>
    </dgm:pt>
    <dgm:pt modelId="{B6DBDEBC-C36A-D041-B816-06ABD0D232A3}" type="parTrans" cxnId="{ACDFDB9D-AB18-D448-BC42-194775966FC6}">
      <dgm:prSet/>
      <dgm:spPr/>
      <dgm:t>
        <a:bodyPr/>
        <a:lstStyle/>
        <a:p>
          <a:endParaRPr lang="en-US"/>
        </a:p>
      </dgm:t>
    </dgm:pt>
    <dgm:pt modelId="{67B4C877-D5BB-6240-9003-9DFA16ABFA4B}" type="sibTrans" cxnId="{ACDFDB9D-AB18-D448-BC42-194775966FC6}">
      <dgm:prSet/>
      <dgm:spPr/>
      <dgm:t>
        <a:bodyPr/>
        <a:lstStyle/>
        <a:p>
          <a:endParaRPr lang="en-US"/>
        </a:p>
      </dgm:t>
    </dgm:pt>
    <dgm:pt modelId="{4AD7D4C8-4C59-9549-99AB-DC84751B5B2A}">
      <dgm:prSet phldrT="[Text]" custT="1"/>
      <dgm:spPr/>
      <dgm:t>
        <a:bodyPr/>
        <a:lstStyle/>
        <a:p>
          <a:r>
            <a:rPr lang="en-US" sz="1400" dirty="0"/>
            <a:t>Generalization – scales &amp; domains</a:t>
          </a:r>
        </a:p>
      </dgm:t>
    </dgm:pt>
    <dgm:pt modelId="{9F78315A-FC3B-7949-8BA4-7D5238D06114}" type="parTrans" cxnId="{CE7DFB10-6511-AC4E-AD11-13B4805AD79F}">
      <dgm:prSet/>
      <dgm:spPr/>
      <dgm:t>
        <a:bodyPr/>
        <a:lstStyle/>
        <a:p>
          <a:endParaRPr lang="en-US"/>
        </a:p>
      </dgm:t>
    </dgm:pt>
    <dgm:pt modelId="{0EB144F5-3166-9E40-9CE9-516A717D041A}" type="sibTrans" cxnId="{CE7DFB10-6511-AC4E-AD11-13B4805AD79F}">
      <dgm:prSet/>
      <dgm:spPr/>
      <dgm:t>
        <a:bodyPr/>
        <a:lstStyle/>
        <a:p>
          <a:endParaRPr lang="en-US"/>
        </a:p>
      </dgm:t>
    </dgm:pt>
    <dgm:pt modelId="{714E9F9E-67CB-4DF7-8C98-FE9BC2716E3E}">
      <dgm:prSet phldrT="[Text]" custT="1"/>
      <dgm:spPr/>
      <dgm:t>
        <a:bodyPr/>
        <a:lstStyle/>
        <a:p>
          <a:pPr>
            <a:lnSpc>
              <a:spcPct val="100000"/>
            </a:lnSpc>
            <a:buNone/>
          </a:pPr>
          <a:r>
            <a:rPr lang="en-US" sz="2000" dirty="0">
              <a:latin typeface="Times New Roman" panose="02020603050405020304" pitchFamily="18" charset="0"/>
              <a:cs typeface="Times New Roman" panose="02020603050405020304" pitchFamily="18" charset="0"/>
            </a:rPr>
            <a:t>Optimization Modules: Algebraic forms + Reinforcement Learning </a:t>
          </a:r>
          <a:endParaRPr lang="en-US" sz="2000" dirty="0"/>
        </a:p>
      </dgm:t>
    </dgm:pt>
    <dgm:pt modelId="{9F60E16E-84EB-42C2-AA02-E0F03498749E}" type="parTrans" cxnId="{BC07B4D4-B696-4C90-A783-D4C261B28122}">
      <dgm:prSet/>
      <dgm:spPr/>
      <dgm:t>
        <a:bodyPr/>
        <a:lstStyle/>
        <a:p>
          <a:endParaRPr lang="en-US"/>
        </a:p>
      </dgm:t>
    </dgm:pt>
    <dgm:pt modelId="{68C16FC3-8143-4E29-B9D0-7C7D9B91BE9E}" type="sibTrans" cxnId="{BC07B4D4-B696-4C90-A783-D4C261B28122}">
      <dgm:prSet/>
      <dgm:spPr/>
      <dgm:t>
        <a:bodyPr/>
        <a:lstStyle/>
        <a:p>
          <a:endParaRPr lang="en-US"/>
        </a:p>
      </dgm:t>
    </dgm:pt>
    <dgm:pt modelId="{473B8473-33A2-46E8-8E95-E7DF1E27A3C4}">
      <dgm:prSet phldrT="[Text]" custT="1"/>
      <dgm:spPr/>
      <dgm:t>
        <a:bodyPr/>
        <a:lstStyle/>
        <a:p>
          <a:pPr>
            <a:buNone/>
          </a:pPr>
          <a:r>
            <a:rPr lang="en-US" sz="1400" dirty="0">
              <a:latin typeface="Times New Roman" panose="02020603050405020304" pitchFamily="18" charset="0"/>
              <a:cs typeface="Times New Roman" panose="02020603050405020304" pitchFamily="18" charset="0"/>
            </a:rPr>
            <a:t>NP complete problem, 5!=120, 10! = 3.6M+; 14!=87B+; 15!=</a:t>
          </a:r>
          <a:r>
            <a:rPr lang="en-US" sz="1400" b="0" i="0" dirty="0">
              <a:latin typeface="Times New Roman" panose="02020603050405020304" pitchFamily="18" charset="0"/>
              <a:cs typeface="Times New Roman" panose="02020603050405020304" pitchFamily="18" charset="0"/>
            </a:rPr>
            <a:t>1.3076744e+12</a:t>
          </a:r>
          <a:endParaRPr lang="en-US" sz="1400" dirty="0">
            <a:latin typeface="Times New Roman" panose="02020603050405020304" pitchFamily="18" charset="0"/>
            <a:cs typeface="Times New Roman" panose="02020603050405020304" pitchFamily="18" charset="0"/>
          </a:endParaRPr>
        </a:p>
      </dgm:t>
    </dgm:pt>
    <dgm:pt modelId="{27051512-3731-4E9A-AF47-E4C59760B7DA}" type="parTrans" cxnId="{19860FF5-FDAE-4BE6-90F6-40B4E536E0B8}">
      <dgm:prSet/>
      <dgm:spPr/>
      <dgm:t>
        <a:bodyPr/>
        <a:lstStyle/>
        <a:p>
          <a:endParaRPr lang="en-US"/>
        </a:p>
      </dgm:t>
    </dgm:pt>
    <dgm:pt modelId="{570DD56C-F24D-433C-B727-CD604D81AC44}" type="sibTrans" cxnId="{19860FF5-FDAE-4BE6-90F6-40B4E536E0B8}">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97242857-3AE8-4363-905B-2EE65D01A729}" type="pres">
      <dgm:prSet presAssocID="{714E9F9E-67CB-4DF7-8C98-FE9BC2716E3E}" presName="boxAndChildren" presStyleCnt="0"/>
      <dgm:spPr/>
    </dgm:pt>
    <dgm:pt modelId="{F9EBE508-36E9-4622-B5F0-4DC1D799C097}" type="pres">
      <dgm:prSet presAssocID="{714E9F9E-67CB-4DF7-8C98-FE9BC2716E3E}" presName="parentTextBox" presStyleLbl="node1" presStyleIdx="0" presStyleCnt="3"/>
      <dgm:spPr/>
    </dgm:pt>
    <dgm:pt modelId="{8DB7316E-C0B7-456A-AC56-3D4ED74CBD3F}" type="pres">
      <dgm:prSet presAssocID="{714E9F9E-67CB-4DF7-8C98-FE9BC2716E3E}" presName="entireBox" presStyleLbl="node1" presStyleIdx="0" presStyleCnt="3"/>
      <dgm:spPr/>
    </dgm:pt>
    <dgm:pt modelId="{3C4A501F-53FC-41E4-AFD3-04413B454785}" type="pres">
      <dgm:prSet presAssocID="{714E9F9E-67CB-4DF7-8C98-FE9BC2716E3E}" presName="descendantBox" presStyleCnt="0"/>
      <dgm:spPr/>
    </dgm:pt>
    <dgm:pt modelId="{163B1394-DA2B-4FD6-B379-025C6CADF32D}" type="pres">
      <dgm:prSet presAssocID="{473B8473-33A2-46E8-8E95-E7DF1E27A3C4}" presName="childTextBox" presStyleLbl="fgAccFollowNode1" presStyleIdx="0" presStyleCnt="5">
        <dgm:presLayoutVars>
          <dgm:bulletEnabled val="1"/>
        </dgm:presLayoutVars>
      </dgm:prSet>
      <dgm:spPr/>
    </dgm:pt>
    <dgm:pt modelId="{06CFE672-7808-B64D-A623-AA91ABED5F67}" type="pres">
      <dgm:prSet presAssocID="{8B8C7AED-6C13-3347-98B2-F53AD319E565}" presName="sp" presStyleCnt="0"/>
      <dgm:spPr/>
    </dgm:pt>
    <dgm:pt modelId="{A07FA1A6-C742-D344-8076-4A4BE42D1473}" type="pres">
      <dgm:prSet presAssocID="{E41A1682-2E5E-8044-818B-0445BE1EB93C}" presName="arrowAndChildren" presStyleCnt="0"/>
      <dgm:spPr/>
    </dgm:pt>
    <dgm:pt modelId="{7A534B92-5407-FE44-8FF9-8E1DE79CB597}" type="pres">
      <dgm:prSet presAssocID="{E41A1682-2E5E-8044-818B-0445BE1EB93C}" presName="parentTextArrow" presStyleLbl="node1" presStyleIdx="0" presStyleCnt="3"/>
      <dgm:spPr/>
    </dgm:pt>
    <dgm:pt modelId="{68E73E7B-7ED6-CF40-8415-70F1D6EE8FFD}" type="pres">
      <dgm:prSet presAssocID="{E41A1682-2E5E-8044-818B-0445BE1EB93C}" presName="arrow" presStyleLbl="node1" presStyleIdx="1" presStyleCnt="3"/>
      <dgm:spPr/>
    </dgm:pt>
    <dgm:pt modelId="{A7023092-49DA-7F47-BDEA-51F4AE9C0A9C}" type="pres">
      <dgm:prSet presAssocID="{E41A1682-2E5E-8044-818B-0445BE1EB93C}" presName="descendantArrow" presStyleCnt="0"/>
      <dgm:spPr/>
    </dgm:pt>
    <dgm:pt modelId="{E56E898F-3331-4741-9CB4-0F82A96BC8CC}" type="pres">
      <dgm:prSet presAssocID="{EC9E5F60-69BB-464C-9D0C-158F14C5A829}" presName="childTextArrow" presStyleLbl="fgAccFollowNode1" presStyleIdx="1" presStyleCnt="5">
        <dgm:presLayoutVars>
          <dgm:bulletEnabled val="1"/>
        </dgm:presLayoutVars>
      </dgm:prSet>
      <dgm:spPr/>
    </dgm:pt>
    <dgm:pt modelId="{15326301-BDBE-B646-97DC-2DAC1C1F060B}" type="pres">
      <dgm:prSet presAssocID="{E8DC4B9C-B571-564B-A4D0-F210DCDB2E1A}" presName="childTextArrow" presStyleLbl="fgAccFollowNode1" presStyleIdx="2" presStyleCnt="5">
        <dgm:presLayoutVars>
          <dgm:bulletEnabled val="1"/>
        </dgm:presLayoutVars>
      </dgm:prSet>
      <dgm:spPr/>
    </dgm:pt>
    <dgm:pt modelId="{0739059C-DF8F-1644-93F1-17DF465AD7D2}" type="pres">
      <dgm:prSet presAssocID="{DE68964A-583F-8644-A0C8-7229039C4FE9}" presName="sp" presStyleCnt="0"/>
      <dgm:spPr/>
    </dgm:pt>
    <dgm:pt modelId="{01CF2C05-71FA-D245-A17D-8940BA9244CA}" type="pres">
      <dgm:prSet presAssocID="{A900E1ED-A6CA-8A4E-95A3-671B9BEB2DC8}" presName="arrowAndChildren" presStyleCnt="0"/>
      <dgm:spPr/>
    </dgm:pt>
    <dgm:pt modelId="{82303813-DA8B-C24A-9C8F-767EB2B30CAC}" type="pres">
      <dgm:prSet presAssocID="{A900E1ED-A6CA-8A4E-95A3-671B9BEB2DC8}" presName="parentTextArrow" presStyleLbl="node1" presStyleIdx="1" presStyleCnt="3"/>
      <dgm:spPr/>
    </dgm:pt>
    <dgm:pt modelId="{CBA46E6D-FAB4-984E-88CD-F929E731B669}" type="pres">
      <dgm:prSet presAssocID="{A900E1ED-A6CA-8A4E-95A3-671B9BEB2DC8}" presName="arrow" presStyleLbl="node1" presStyleIdx="2" presStyleCnt="3" custLinFactNeighborX="-11364" custLinFactNeighborY="-21818"/>
      <dgm:spPr/>
    </dgm:pt>
    <dgm:pt modelId="{23ED6C8F-1CD6-C94F-89C6-4AD52F1D5E61}" type="pres">
      <dgm:prSet presAssocID="{A900E1ED-A6CA-8A4E-95A3-671B9BEB2DC8}" presName="descendantArrow" presStyleCnt="0"/>
      <dgm:spPr/>
    </dgm:pt>
    <dgm:pt modelId="{60F46119-40AC-A84D-8524-1A797ED29595}" type="pres">
      <dgm:prSet presAssocID="{3292FECE-95DA-734C-8EB2-5E91FF10939B}" presName="childTextArrow" presStyleLbl="fgAccFollowNode1" presStyleIdx="3" presStyleCnt="5">
        <dgm:presLayoutVars>
          <dgm:bulletEnabled val="1"/>
        </dgm:presLayoutVars>
      </dgm:prSet>
      <dgm:spPr/>
    </dgm:pt>
    <dgm:pt modelId="{CD1D11AC-8C61-F74E-9FA3-3ED154DB2570}" type="pres">
      <dgm:prSet presAssocID="{4AD7D4C8-4C59-9549-99AB-DC84751B5B2A}" presName="childTextArrow" presStyleLbl="fgAccFollowNode1" presStyleIdx="4" presStyleCnt="5">
        <dgm:presLayoutVars>
          <dgm:bulletEnabled val="1"/>
        </dgm:presLayoutVars>
      </dgm:prSet>
      <dgm:spPr/>
    </dgm:pt>
  </dgm:ptLst>
  <dgm:cxnLst>
    <dgm:cxn modelId="{0A91FD04-8F2A-1C43-88E6-6CC48B40B3B7}" type="presOf" srcId="{E41A1682-2E5E-8044-818B-0445BE1EB93C}" destId="{68E73E7B-7ED6-CF40-8415-70F1D6EE8FFD}" srcOrd="1" destOrd="0" presId="urn:microsoft.com/office/officeart/2005/8/layout/process4"/>
    <dgm:cxn modelId="{316EA90F-22B7-4557-87E6-8BBCEA6D335E}" type="presOf" srcId="{714E9F9E-67CB-4DF7-8C98-FE9BC2716E3E}" destId="{F9EBE508-36E9-4622-B5F0-4DC1D799C097}" srcOrd="0" destOrd="0" presId="urn:microsoft.com/office/officeart/2005/8/layout/process4"/>
    <dgm:cxn modelId="{CE7DFB10-6511-AC4E-AD11-13B4805AD79F}" srcId="{A900E1ED-A6CA-8A4E-95A3-671B9BEB2DC8}" destId="{4AD7D4C8-4C59-9549-99AB-DC84751B5B2A}" srcOrd="1" destOrd="0" parTransId="{9F78315A-FC3B-7949-8BA4-7D5238D06114}" sibTransId="{0EB144F5-3166-9E40-9CE9-516A717D041A}"/>
    <dgm:cxn modelId="{F5438F25-5FBF-664B-A608-E5D389C0D5F2}" type="presOf" srcId="{EC9E5F60-69BB-464C-9D0C-158F14C5A829}" destId="{E56E898F-3331-4741-9CB4-0F82A96BC8CC}" srcOrd="0" destOrd="0" presId="urn:microsoft.com/office/officeart/2005/8/layout/process4"/>
    <dgm:cxn modelId="{B12D4163-A248-434A-8345-1CF50662BECF}" srcId="{A900E1ED-A6CA-8A4E-95A3-671B9BEB2DC8}" destId="{3292FECE-95DA-734C-8EB2-5E91FF10939B}" srcOrd="0" destOrd="0" parTransId="{1F33B825-2C60-5244-9F94-A3E296FE8DF8}" sibTransId="{E7FD4B67-B9E2-EC48-AC7C-CD46DBE8402E}"/>
    <dgm:cxn modelId="{EEB72646-50EF-6E48-969E-01F0485AB828}" type="presOf" srcId="{663C052B-E393-C549-94B7-D07CF78AC038}" destId="{25A83190-5384-094B-BC7C-6E0475F96681}" srcOrd="0" destOrd="0" presId="urn:microsoft.com/office/officeart/2005/8/layout/process4"/>
    <dgm:cxn modelId="{65D3634D-6CE7-E643-826D-2A8B997872E0}" srcId="{663C052B-E393-C549-94B7-D07CF78AC038}" destId="{E41A1682-2E5E-8044-818B-0445BE1EB93C}" srcOrd="1" destOrd="0" parTransId="{B320DE57-F478-5046-857C-5E3569CA1E37}" sibTransId="{8B8C7AED-6C13-3347-98B2-F53AD319E565}"/>
    <dgm:cxn modelId="{F0056E6D-DAFB-3049-82D4-A9DE9348D2C8}" type="presOf" srcId="{3292FECE-95DA-734C-8EB2-5E91FF10939B}" destId="{60F46119-40AC-A84D-8524-1A797ED29595}" srcOrd="0" destOrd="0" presId="urn:microsoft.com/office/officeart/2005/8/layout/process4"/>
    <dgm:cxn modelId="{9B6FE26D-7BAA-0344-840E-373CA17C091C}" type="presOf" srcId="{A900E1ED-A6CA-8A4E-95A3-671B9BEB2DC8}" destId="{82303813-DA8B-C24A-9C8F-767EB2B30CAC}" srcOrd="0" destOrd="0" presId="urn:microsoft.com/office/officeart/2005/8/layout/process4"/>
    <dgm:cxn modelId="{7FCF8289-1F95-8643-A6D5-86C40168E8BE}" type="presOf" srcId="{4AD7D4C8-4C59-9549-99AB-DC84751B5B2A}" destId="{CD1D11AC-8C61-F74E-9FA3-3ED154DB2570}" srcOrd="0" destOrd="0" presId="urn:microsoft.com/office/officeart/2005/8/layout/process4"/>
    <dgm:cxn modelId="{28CC248D-0BA1-7D41-A0FF-0EF0B2BC9B75}" srcId="{663C052B-E393-C549-94B7-D07CF78AC038}" destId="{A900E1ED-A6CA-8A4E-95A3-671B9BEB2DC8}" srcOrd="0" destOrd="0" parTransId="{55AD664D-3154-EB4B-B005-A57BEE0ECF47}" sibTransId="{DE68964A-583F-8644-A0C8-7229039C4FE9}"/>
    <dgm:cxn modelId="{ACDFDB9D-AB18-D448-BC42-194775966FC6}" srcId="{E41A1682-2E5E-8044-818B-0445BE1EB93C}" destId="{E8DC4B9C-B571-564B-A4D0-F210DCDB2E1A}" srcOrd="1" destOrd="0" parTransId="{B6DBDEBC-C36A-D041-B816-06ABD0D232A3}" sibTransId="{67B4C877-D5BB-6240-9003-9DFA16ABFA4B}"/>
    <dgm:cxn modelId="{1B549BCE-A93E-4EFF-850B-BDAC93534B36}" type="presOf" srcId="{473B8473-33A2-46E8-8E95-E7DF1E27A3C4}" destId="{163B1394-DA2B-4FD6-B379-025C6CADF32D}" srcOrd="0" destOrd="0" presId="urn:microsoft.com/office/officeart/2005/8/layout/process4"/>
    <dgm:cxn modelId="{1FBE96CF-5785-44C9-A2EF-CE141AEF6147}" type="presOf" srcId="{714E9F9E-67CB-4DF7-8C98-FE9BC2716E3E}" destId="{8DB7316E-C0B7-456A-AC56-3D4ED74CBD3F}" srcOrd="1" destOrd="0" presId="urn:microsoft.com/office/officeart/2005/8/layout/process4"/>
    <dgm:cxn modelId="{2D0C4AD0-15F0-9E4A-82DB-CDC5C500A2C2}" type="presOf" srcId="{E8DC4B9C-B571-564B-A4D0-F210DCDB2E1A}" destId="{15326301-BDBE-B646-97DC-2DAC1C1F060B}" srcOrd="0" destOrd="0" presId="urn:microsoft.com/office/officeart/2005/8/layout/process4"/>
    <dgm:cxn modelId="{9F2C96D1-3CED-B541-B406-E84F15B846AD}" type="presOf" srcId="{E41A1682-2E5E-8044-818B-0445BE1EB93C}" destId="{7A534B92-5407-FE44-8FF9-8E1DE79CB597}" srcOrd="0" destOrd="0" presId="urn:microsoft.com/office/officeart/2005/8/layout/process4"/>
    <dgm:cxn modelId="{BC07B4D4-B696-4C90-A783-D4C261B28122}" srcId="{663C052B-E393-C549-94B7-D07CF78AC038}" destId="{714E9F9E-67CB-4DF7-8C98-FE9BC2716E3E}" srcOrd="2" destOrd="0" parTransId="{9F60E16E-84EB-42C2-AA02-E0F03498749E}" sibTransId="{68C16FC3-8143-4E29-B9D0-7C7D9B91BE9E}"/>
    <dgm:cxn modelId="{76652CDC-0165-DB4A-9E29-52D154297AB6}" srcId="{E41A1682-2E5E-8044-818B-0445BE1EB93C}" destId="{EC9E5F60-69BB-464C-9D0C-158F14C5A829}" srcOrd="0" destOrd="0" parTransId="{E1078562-5CD4-1440-86C7-65B03941328E}" sibTransId="{F2BBB00B-E213-E84A-88DB-117AB77481D7}"/>
    <dgm:cxn modelId="{34B735EC-D123-7640-8ED3-35C08349307A}" type="presOf" srcId="{A900E1ED-A6CA-8A4E-95A3-671B9BEB2DC8}" destId="{CBA46E6D-FAB4-984E-88CD-F929E731B669}" srcOrd="1" destOrd="0" presId="urn:microsoft.com/office/officeart/2005/8/layout/process4"/>
    <dgm:cxn modelId="{19860FF5-FDAE-4BE6-90F6-40B4E536E0B8}" srcId="{714E9F9E-67CB-4DF7-8C98-FE9BC2716E3E}" destId="{473B8473-33A2-46E8-8E95-E7DF1E27A3C4}" srcOrd="0" destOrd="0" parTransId="{27051512-3731-4E9A-AF47-E4C59760B7DA}" sibTransId="{570DD56C-F24D-433C-B727-CD604D81AC44}"/>
    <dgm:cxn modelId="{031A21DC-9131-4590-907F-99548025EEEB}" type="presParOf" srcId="{25A83190-5384-094B-BC7C-6E0475F96681}" destId="{97242857-3AE8-4363-905B-2EE65D01A729}" srcOrd="0" destOrd="0" presId="urn:microsoft.com/office/officeart/2005/8/layout/process4"/>
    <dgm:cxn modelId="{A51420C4-83AA-486F-8F31-548ACB385608}" type="presParOf" srcId="{97242857-3AE8-4363-905B-2EE65D01A729}" destId="{F9EBE508-36E9-4622-B5F0-4DC1D799C097}" srcOrd="0" destOrd="0" presId="urn:microsoft.com/office/officeart/2005/8/layout/process4"/>
    <dgm:cxn modelId="{AD3A3F3D-2DFE-4DE1-8297-8428E13A4395}" type="presParOf" srcId="{97242857-3AE8-4363-905B-2EE65D01A729}" destId="{8DB7316E-C0B7-456A-AC56-3D4ED74CBD3F}" srcOrd="1" destOrd="0" presId="urn:microsoft.com/office/officeart/2005/8/layout/process4"/>
    <dgm:cxn modelId="{13EC1C40-436C-4B12-81AA-13CA0E3AD646}" type="presParOf" srcId="{97242857-3AE8-4363-905B-2EE65D01A729}" destId="{3C4A501F-53FC-41E4-AFD3-04413B454785}" srcOrd="2" destOrd="0" presId="urn:microsoft.com/office/officeart/2005/8/layout/process4"/>
    <dgm:cxn modelId="{2DC43720-8457-4DFE-B751-6768DDC84393}" type="presParOf" srcId="{3C4A501F-53FC-41E4-AFD3-04413B454785}" destId="{163B1394-DA2B-4FD6-B379-025C6CADF32D}" srcOrd="0" destOrd="0" presId="urn:microsoft.com/office/officeart/2005/8/layout/process4"/>
    <dgm:cxn modelId="{BC8A600F-980A-2345-B1EC-DCD4519EC97B}" type="presParOf" srcId="{25A83190-5384-094B-BC7C-6E0475F96681}" destId="{06CFE672-7808-B64D-A623-AA91ABED5F67}" srcOrd="1" destOrd="0" presId="urn:microsoft.com/office/officeart/2005/8/layout/process4"/>
    <dgm:cxn modelId="{5B4231D2-2C66-C443-A85C-5ACDE3EBAC57}" type="presParOf" srcId="{25A83190-5384-094B-BC7C-6E0475F96681}" destId="{A07FA1A6-C742-D344-8076-4A4BE42D1473}" srcOrd="2" destOrd="0" presId="urn:microsoft.com/office/officeart/2005/8/layout/process4"/>
    <dgm:cxn modelId="{D057CBA5-25DA-484D-804B-90283576273C}" type="presParOf" srcId="{A07FA1A6-C742-D344-8076-4A4BE42D1473}" destId="{7A534B92-5407-FE44-8FF9-8E1DE79CB597}" srcOrd="0" destOrd="0" presId="urn:microsoft.com/office/officeart/2005/8/layout/process4"/>
    <dgm:cxn modelId="{D17FD79C-5E03-8448-84EA-09D8CA8175D6}" type="presParOf" srcId="{A07FA1A6-C742-D344-8076-4A4BE42D1473}" destId="{68E73E7B-7ED6-CF40-8415-70F1D6EE8FFD}" srcOrd="1" destOrd="0" presId="urn:microsoft.com/office/officeart/2005/8/layout/process4"/>
    <dgm:cxn modelId="{99C5619C-5EBA-FE48-9D1B-AB69FEC05BD0}" type="presParOf" srcId="{A07FA1A6-C742-D344-8076-4A4BE42D1473}" destId="{A7023092-49DA-7F47-BDEA-51F4AE9C0A9C}" srcOrd="2" destOrd="0" presId="urn:microsoft.com/office/officeart/2005/8/layout/process4"/>
    <dgm:cxn modelId="{921273D5-4847-F648-B67E-150ECFFD7B64}" type="presParOf" srcId="{A7023092-49DA-7F47-BDEA-51F4AE9C0A9C}" destId="{E56E898F-3331-4741-9CB4-0F82A96BC8CC}" srcOrd="0" destOrd="0" presId="urn:microsoft.com/office/officeart/2005/8/layout/process4"/>
    <dgm:cxn modelId="{89CAB846-A8CA-6D4B-95A3-077EF6E74E2F}" type="presParOf" srcId="{A7023092-49DA-7F47-BDEA-51F4AE9C0A9C}" destId="{15326301-BDBE-B646-97DC-2DAC1C1F060B}" srcOrd="1" destOrd="0" presId="urn:microsoft.com/office/officeart/2005/8/layout/process4"/>
    <dgm:cxn modelId="{583965EE-48E6-9A49-8A74-72D3E100E58D}" type="presParOf" srcId="{25A83190-5384-094B-BC7C-6E0475F96681}" destId="{0739059C-DF8F-1644-93F1-17DF465AD7D2}" srcOrd="3" destOrd="0" presId="urn:microsoft.com/office/officeart/2005/8/layout/process4"/>
    <dgm:cxn modelId="{D2E5857B-2250-DB48-B67B-A5B5E4B0A728}" type="presParOf" srcId="{25A83190-5384-094B-BC7C-6E0475F96681}" destId="{01CF2C05-71FA-D245-A17D-8940BA9244CA}" srcOrd="4" destOrd="0" presId="urn:microsoft.com/office/officeart/2005/8/layout/process4"/>
    <dgm:cxn modelId="{AF14C31A-1E36-974F-B188-FAF0F230F5F2}" type="presParOf" srcId="{01CF2C05-71FA-D245-A17D-8940BA9244CA}" destId="{82303813-DA8B-C24A-9C8F-767EB2B30CAC}" srcOrd="0" destOrd="0" presId="urn:microsoft.com/office/officeart/2005/8/layout/process4"/>
    <dgm:cxn modelId="{F9608781-8C70-F24C-B5DB-C2AB8911A8A4}" type="presParOf" srcId="{01CF2C05-71FA-D245-A17D-8940BA9244CA}" destId="{CBA46E6D-FAB4-984E-88CD-F929E731B669}" srcOrd="1" destOrd="0" presId="urn:microsoft.com/office/officeart/2005/8/layout/process4"/>
    <dgm:cxn modelId="{7E2A2644-C843-7F4F-9774-73E1086E7502}" type="presParOf" srcId="{01CF2C05-71FA-D245-A17D-8940BA9244CA}" destId="{23ED6C8F-1CD6-C94F-89C6-4AD52F1D5E61}" srcOrd="2" destOrd="0" presId="urn:microsoft.com/office/officeart/2005/8/layout/process4"/>
    <dgm:cxn modelId="{0834AF03-F370-804A-A03D-972289607D60}" type="presParOf" srcId="{23ED6C8F-1CD6-C94F-89C6-4AD52F1D5E61}" destId="{60F46119-40AC-A84D-8524-1A797ED29595}" srcOrd="0" destOrd="0" presId="urn:microsoft.com/office/officeart/2005/8/layout/process4"/>
    <dgm:cxn modelId="{1CCBC62A-47FB-9C49-BD1A-CFB51ECF4249}" type="presParOf" srcId="{23ED6C8F-1CD6-C94F-89C6-4AD52F1D5E61}" destId="{CD1D11AC-8C61-F74E-9FA3-3ED154DB2570}"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7AAB22-C377-4940-B039-3C2DDE717C9F}" type="doc">
      <dgm:prSet loTypeId="urn:microsoft.com/office/officeart/2005/8/layout/gear1" loCatId="" qsTypeId="urn:microsoft.com/office/officeart/2005/8/quickstyle/simple1" qsCatId="simple" csTypeId="urn:microsoft.com/office/officeart/2005/8/colors/accent3_1" csCatId="accent3" phldr="1"/>
      <dgm:spPr/>
    </dgm:pt>
    <dgm:pt modelId="{6C9B2BAE-917D-344B-9FA5-F304E0D136D5}">
      <dgm:prSet phldrT="[Text]"/>
      <dgm:spPr/>
      <dgm:t>
        <a:bodyPr/>
        <a:lstStyle/>
        <a:p>
          <a:pPr>
            <a:lnSpc>
              <a:spcPct val="150000"/>
            </a:lnSpc>
          </a:pPr>
          <a:r>
            <a:rPr lang="en-US" b="1" u="sng" dirty="0"/>
            <a:t>SAT</a:t>
          </a:r>
        </a:p>
        <a:p>
          <a:pPr>
            <a:lnSpc>
              <a:spcPct val="150000"/>
            </a:lnSpc>
          </a:pPr>
          <a:r>
            <a:rPr lang="en-US" dirty="0"/>
            <a:t>Optimize </a:t>
          </a:r>
        </a:p>
      </dgm:t>
    </dgm:pt>
    <dgm:pt modelId="{FD8B9F79-9306-344B-937D-1FC6B9A3E532}" type="parTrans" cxnId="{D6127086-0F31-4F4B-B639-3EABF6A48B89}">
      <dgm:prSet/>
      <dgm:spPr/>
      <dgm:t>
        <a:bodyPr/>
        <a:lstStyle/>
        <a:p>
          <a:endParaRPr lang="en-US"/>
        </a:p>
      </dgm:t>
    </dgm:pt>
    <dgm:pt modelId="{B0FA0BF1-D868-6C47-A9BB-272C063F0B61}" type="sibTrans" cxnId="{D6127086-0F31-4F4B-B639-3EABF6A48B89}">
      <dgm:prSet/>
      <dgm:spPr/>
      <dgm:t>
        <a:bodyPr/>
        <a:lstStyle/>
        <a:p>
          <a:endParaRPr lang="en-US"/>
        </a:p>
      </dgm:t>
    </dgm:pt>
    <dgm:pt modelId="{098488B7-0E09-C34B-B6AB-B39759C61518}">
      <dgm:prSet phldrT="[Text]"/>
      <dgm:spPr/>
      <dgm:t>
        <a:bodyPr/>
        <a:lstStyle/>
        <a:p>
          <a:pPr>
            <a:lnSpc>
              <a:spcPct val="150000"/>
            </a:lnSpc>
          </a:pPr>
          <a:r>
            <a:rPr lang="en-US" b="1" u="sng" dirty="0"/>
            <a:t>SAT</a:t>
          </a:r>
          <a:r>
            <a:rPr lang="en-US" dirty="0"/>
            <a:t> Generate</a:t>
          </a:r>
        </a:p>
      </dgm:t>
    </dgm:pt>
    <dgm:pt modelId="{3C0B7C6A-B8FB-4149-8B70-D63529431DE5}" type="parTrans" cxnId="{ADADE9AB-6927-164F-98DC-85E67E2D44C9}">
      <dgm:prSet/>
      <dgm:spPr/>
      <dgm:t>
        <a:bodyPr/>
        <a:lstStyle/>
        <a:p>
          <a:endParaRPr lang="en-US"/>
        </a:p>
      </dgm:t>
    </dgm:pt>
    <dgm:pt modelId="{EDF6E908-E19B-8B4E-964D-75DDD5E60F8D}" type="sibTrans" cxnId="{ADADE9AB-6927-164F-98DC-85E67E2D44C9}">
      <dgm:prSet/>
      <dgm:spPr/>
      <dgm:t>
        <a:bodyPr/>
        <a:lstStyle/>
        <a:p>
          <a:endParaRPr lang="en-US"/>
        </a:p>
      </dgm:t>
    </dgm:pt>
    <dgm:pt modelId="{D13403FB-DB3B-8148-82A9-0B65295707AE}">
      <dgm:prSet phldrT="[Text]" custT="1"/>
      <dgm:spPr/>
      <dgm:t>
        <a:bodyPr/>
        <a:lstStyle/>
        <a:p>
          <a:pPr>
            <a:lnSpc>
              <a:spcPct val="150000"/>
            </a:lnSpc>
          </a:pPr>
          <a:r>
            <a:rPr lang="en-US" sz="2000" b="1" u="sng" dirty="0"/>
            <a:t>Models </a:t>
          </a:r>
          <a:r>
            <a:rPr lang="en-US" sz="2000" b="1" u="none" dirty="0"/>
            <a:t>(M</a:t>
          </a:r>
          <a:r>
            <a:rPr lang="en-US" sz="2000" b="1" u="none" baseline="-25000" dirty="0"/>
            <a:t>0-n</a:t>
          </a:r>
          <a:r>
            <a:rPr lang="en-US" sz="2000" b="1" baseline="0" dirty="0"/>
            <a:t>)</a:t>
          </a:r>
        </a:p>
      </dgm:t>
    </dgm:pt>
    <dgm:pt modelId="{E38341AB-004A-0A4A-99A1-A2DA5D3C3AFB}" type="parTrans" cxnId="{86426BAB-78CC-6E41-9AF7-16754D9EC95F}">
      <dgm:prSet/>
      <dgm:spPr/>
      <dgm:t>
        <a:bodyPr/>
        <a:lstStyle/>
        <a:p>
          <a:endParaRPr lang="en-US"/>
        </a:p>
      </dgm:t>
    </dgm:pt>
    <dgm:pt modelId="{115D30B3-E5C8-B84F-B1B5-3436945FE9DE}" type="sibTrans" cxnId="{86426BAB-78CC-6E41-9AF7-16754D9EC95F}">
      <dgm:prSet/>
      <dgm:spPr/>
      <dgm:t>
        <a:bodyPr/>
        <a:lstStyle/>
        <a:p>
          <a:endParaRPr lang="en-US"/>
        </a:p>
      </dgm:t>
    </dgm:pt>
    <dgm:pt modelId="{50C47320-9B1E-004A-A37F-4DA3152D9CA3}">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Design problems</a:t>
          </a:r>
        </a:p>
      </dgm:t>
    </dgm:pt>
    <dgm:pt modelId="{91F1C6E0-9EA5-F24E-946F-D5942855B83A}" type="parTrans" cxnId="{BB15BA11-DC21-F049-B3B1-A9283DC6627B}">
      <dgm:prSet/>
      <dgm:spPr/>
      <dgm:t>
        <a:bodyPr/>
        <a:lstStyle/>
        <a:p>
          <a:endParaRPr lang="en-US"/>
        </a:p>
      </dgm:t>
    </dgm:pt>
    <dgm:pt modelId="{89DC9355-E833-5C43-989A-1A5D82F7A590}" type="sibTrans" cxnId="{BB15BA11-DC21-F049-B3B1-A9283DC6627B}">
      <dgm:prSet/>
      <dgm:spPr/>
      <dgm:t>
        <a:bodyPr/>
        <a:lstStyle/>
        <a:p>
          <a:endParaRPr lang="en-US"/>
        </a:p>
      </dgm:t>
    </dgm:pt>
    <dgm:pt modelId="{164886D5-6DB0-DB42-8442-7F700EA61A1F}">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Geometric Forms</a:t>
          </a:r>
        </a:p>
      </dgm:t>
    </dgm:pt>
    <dgm:pt modelId="{167C49E1-56A9-424B-81FC-39A810E3FD07}" type="parTrans" cxnId="{DAE667BA-E55D-6A41-99E2-468D2B5720F0}">
      <dgm:prSet/>
      <dgm:spPr/>
      <dgm:t>
        <a:bodyPr/>
        <a:lstStyle/>
        <a:p>
          <a:endParaRPr lang="en-US"/>
        </a:p>
      </dgm:t>
    </dgm:pt>
    <dgm:pt modelId="{2874185A-CECF-834C-88B7-C11FDE859F6B}" type="sibTrans" cxnId="{DAE667BA-E55D-6A41-99E2-468D2B5720F0}">
      <dgm:prSet/>
      <dgm:spPr/>
      <dgm:t>
        <a:bodyPr/>
        <a:lstStyle/>
        <a:p>
          <a:endParaRPr lang="en-US"/>
        </a:p>
      </dgm:t>
    </dgm:pt>
    <dgm:pt modelId="{A066F7A7-C358-894A-AF4A-1A7090DC6EFE}">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Organize relationships</a:t>
          </a:r>
        </a:p>
      </dgm:t>
    </dgm:pt>
    <dgm:pt modelId="{FC4AC25F-15D8-F140-8452-64D3B1C73E03}" type="parTrans" cxnId="{0C1D5354-1193-5048-BEE3-AE7A80B5C3F6}">
      <dgm:prSet/>
      <dgm:spPr/>
      <dgm:t>
        <a:bodyPr/>
        <a:lstStyle/>
        <a:p>
          <a:endParaRPr lang="en-US"/>
        </a:p>
      </dgm:t>
    </dgm:pt>
    <dgm:pt modelId="{D6F7525A-8EA2-1244-BB9D-FD89208FE1DE}" type="sibTrans" cxnId="{0C1D5354-1193-5048-BEE3-AE7A80B5C3F6}">
      <dgm:prSet/>
      <dgm:spPr/>
      <dgm:t>
        <a:bodyPr/>
        <a:lstStyle/>
        <a:p>
          <a:endParaRPr lang="en-US"/>
        </a:p>
      </dgm:t>
    </dgm:pt>
    <dgm:pt modelId="{AE9AB040-A313-9646-9BC8-5E6249DAA351}" type="pres">
      <dgm:prSet presAssocID="{EA7AAB22-C377-4940-B039-3C2DDE717C9F}" presName="composite" presStyleCnt="0">
        <dgm:presLayoutVars>
          <dgm:chMax val="3"/>
          <dgm:animLvl val="lvl"/>
          <dgm:resizeHandles val="exact"/>
        </dgm:presLayoutVars>
      </dgm:prSet>
      <dgm:spPr/>
    </dgm:pt>
    <dgm:pt modelId="{B3DD7A4C-EBF6-9949-866E-B8BF4ED4203A}" type="pres">
      <dgm:prSet presAssocID="{6C9B2BAE-917D-344B-9FA5-F304E0D136D5}" presName="gear1" presStyleLbl="node1" presStyleIdx="0" presStyleCnt="3">
        <dgm:presLayoutVars>
          <dgm:chMax val="1"/>
          <dgm:bulletEnabled val="1"/>
        </dgm:presLayoutVars>
      </dgm:prSet>
      <dgm:spPr/>
    </dgm:pt>
    <dgm:pt modelId="{F53B64EC-0368-0B43-8C4C-DEDAE2635B46}" type="pres">
      <dgm:prSet presAssocID="{6C9B2BAE-917D-344B-9FA5-F304E0D136D5}" presName="gear1srcNode" presStyleLbl="node1" presStyleIdx="0" presStyleCnt="3"/>
      <dgm:spPr/>
    </dgm:pt>
    <dgm:pt modelId="{0BEAC5DC-09D2-194B-8E1D-7B7099EE8F1D}" type="pres">
      <dgm:prSet presAssocID="{6C9B2BAE-917D-344B-9FA5-F304E0D136D5}" presName="gear1dstNode" presStyleLbl="node1" presStyleIdx="0" presStyleCnt="3"/>
      <dgm:spPr/>
    </dgm:pt>
    <dgm:pt modelId="{7B0EBB95-BF23-BB42-95D6-7BB89E915709}" type="pres">
      <dgm:prSet presAssocID="{6C9B2BAE-917D-344B-9FA5-F304E0D136D5}" presName="gear1ch" presStyleLbl="fgAcc1" presStyleIdx="0" presStyleCnt="3" custScaleX="154388" custScaleY="39210" custLinFactNeighborX="-44164" custLinFactNeighborY="-12671">
        <dgm:presLayoutVars>
          <dgm:chMax val="0"/>
          <dgm:bulletEnabled val="1"/>
        </dgm:presLayoutVars>
      </dgm:prSet>
      <dgm:spPr/>
    </dgm:pt>
    <dgm:pt modelId="{9DA3F42B-A366-A949-B998-F820385D4FDE}" type="pres">
      <dgm:prSet presAssocID="{098488B7-0E09-C34B-B6AB-B39759C61518}" presName="gear2" presStyleLbl="node1" presStyleIdx="1" presStyleCnt="3">
        <dgm:presLayoutVars>
          <dgm:chMax val="1"/>
          <dgm:bulletEnabled val="1"/>
        </dgm:presLayoutVars>
      </dgm:prSet>
      <dgm:spPr/>
    </dgm:pt>
    <dgm:pt modelId="{B7003790-6A75-6244-B85C-AF584D36F261}" type="pres">
      <dgm:prSet presAssocID="{098488B7-0E09-C34B-B6AB-B39759C61518}" presName="gear2srcNode" presStyleLbl="node1" presStyleIdx="1" presStyleCnt="3"/>
      <dgm:spPr/>
    </dgm:pt>
    <dgm:pt modelId="{2BDF5B07-0403-A749-8A97-14755E378568}" type="pres">
      <dgm:prSet presAssocID="{098488B7-0E09-C34B-B6AB-B39759C61518}" presName="gear2dstNode" presStyleLbl="node1" presStyleIdx="1" presStyleCnt="3"/>
      <dgm:spPr/>
    </dgm:pt>
    <dgm:pt modelId="{E9B8F231-CB04-D346-8398-F8D22C73500E}" type="pres">
      <dgm:prSet presAssocID="{098488B7-0E09-C34B-B6AB-B39759C61518}" presName="gear2ch" presStyleLbl="fgAcc1" presStyleIdx="1" presStyleCnt="3" custScaleX="152498" custScaleY="40068" custLinFactNeighborX="-17912" custLinFactNeighborY="-19411">
        <dgm:presLayoutVars>
          <dgm:chMax val="0"/>
          <dgm:bulletEnabled val="1"/>
        </dgm:presLayoutVars>
      </dgm:prSet>
      <dgm:spPr/>
    </dgm:pt>
    <dgm:pt modelId="{BBE9A3B7-4333-4CBB-BFA5-3B38C247A6EB}" type="pres">
      <dgm:prSet presAssocID="{D13403FB-DB3B-8148-82A9-0B65295707AE}" presName="gear3" presStyleLbl="node1" presStyleIdx="2" presStyleCnt="3"/>
      <dgm:spPr/>
    </dgm:pt>
    <dgm:pt modelId="{F44A4D7D-6392-4D36-87BB-1F25692FAF10}" type="pres">
      <dgm:prSet presAssocID="{D13403FB-DB3B-8148-82A9-0B65295707AE}" presName="gear3tx" presStyleLbl="node1" presStyleIdx="2" presStyleCnt="3">
        <dgm:presLayoutVars>
          <dgm:chMax val="1"/>
          <dgm:bulletEnabled val="1"/>
        </dgm:presLayoutVars>
      </dgm:prSet>
      <dgm:spPr/>
    </dgm:pt>
    <dgm:pt modelId="{330ACA73-76F4-49EF-98E4-DC6337C70571}" type="pres">
      <dgm:prSet presAssocID="{D13403FB-DB3B-8148-82A9-0B65295707AE}" presName="gear3srcNode" presStyleLbl="node1" presStyleIdx="2" presStyleCnt="3"/>
      <dgm:spPr/>
    </dgm:pt>
    <dgm:pt modelId="{B69006D7-72D2-48BE-92CE-F742A919D0A2}" type="pres">
      <dgm:prSet presAssocID="{D13403FB-DB3B-8148-82A9-0B65295707AE}" presName="gear3dstNode" presStyleLbl="node1" presStyleIdx="2" presStyleCnt="3"/>
      <dgm:spPr/>
    </dgm:pt>
    <dgm:pt modelId="{4BAB6C5C-DD82-4ECB-AA93-26BFDFADD762}" type="pres">
      <dgm:prSet presAssocID="{D13403FB-DB3B-8148-82A9-0B65295707AE}" presName="gear3ch" presStyleLbl="fgAcc1" presStyleIdx="2" presStyleCnt="3" custScaleY="42866" custLinFactNeighborX="7517" custLinFactNeighborY="11634">
        <dgm:presLayoutVars>
          <dgm:chMax val="0"/>
          <dgm:bulletEnabled val="1"/>
        </dgm:presLayoutVars>
      </dgm:prSet>
      <dgm:spPr/>
    </dgm:pt>
    <dgm:pt modelId="{964B9B04-8162-554D-B986-6CBDAE35EF9F}" type="pres">
      <dgm:prSet presAssocID="{B0FA0BF1-D868-6C47-A9BB-272C063F0B61}" presName="connector1" presStyleLbl="sibTrans2D1" presStyleIdx="0" presStyleCnt="3"/>
      <dgm:spPr/>
    </dgm:pt>
    <dgm:pt modelId="{7EC3C8B9-85AE-DF40-B43D-26BE05053040}" type="pres">
      <dgm:prSet presAssocID="{EDF6E908-E19B-8B4E-964D-75DDD5E60F8D}" presName="connector2" presStyleLbl="sibTrans2D1" presStyleIdx="1" presStyleCnt="3"/>
      <dgm:spPr/>
    </dgm:pt>
    <dgm:pt modelId="{36CE864F-7539-42BE-B570-A544D211359E}" type="pres">
      <dgm:prSet presAssocID="{115D30B3-E5C8-B84F-B1B5-3436945FE9DE}" presName="connector3" presStyleLbl="sibTrans2D1" presStyleIdx="2" presStyleCnt="3"/>
      <dgm:spPr/>
    </dgm:pt>
  </dgm:ptLst>
  <dgm:cxnLst>
    <dgm:cxn modelId="{BB15BA11-DC21-F049-B3B1-A9283DC6627B}" srcId="{D13403FB-DB3B-8148-82A9-0B65295707AE}" destId="{50C47320-9B1E-004A-A37F-4DA3152D9CA3}" srcOrd="0" destOrd="0" parTransId="{91F1C6E0-9EA5-F24E-946F-D5942855B83A}" sibTransId="{89DC9355-E833-5C43-989A-1A5D82F7A590}"/>
    <dgm:cxn modelId="{ED07C81D-432B-5145-A156-022227B11A0C}" type="presOf" srcId="{098488B7-0E09-C34B-B6AB-B39759C61518}" destId="{B7003790-6A75-6244-B85C-AF584D36F261}" srcOrd="1" destOrd="0" presId="urn:microsoft.com/office/officeart/2005/8/layout/gear1"/>
    <dgm:cxn modelId="{E8978E2D-66EE-2E4B-A965-CF7FCAD39A32}" type="presOf" srcId="{098488B7-0E09-C34B-B6AB-B39759C61518}" destId="{2BDF5B07-0403-A749-8A97-14755E378568}" srcOrd="2" destOrd="0" presId="urn:microsoft.com/office/officeart/2005/8/layout/gear1"/>
    <dgm:cxn modelId="{8C5DA663-6C9A-6245-BA5E-741ECACC1A1B}" type="presOf" srcId="{6C9B2BAE-917D-344B-9FA5-F304E0D136D5}" destId="{B3DD7A4C-EBF6-9949-866E-B8BF4ED4203A}" srcOrd="0" destOrd="0" presId="urn:microsoft.com/office/officeart/2005/8/layout/gear1"/>
    <dgm:cxn modelId="{817B3B65-D8AF-4767-ABE3-AEA9D70A1848}" type="presOf" srcId="{D13403FB-DB3B-8148-82A9-0B65295707AE}" destId="{F44A4D7D-6392-4D36-87BB-1F25692FAF10}" srcOrd="1" destOrd="0" presId="urn:microsoft.com/office/officeart/2005/8/layout/gear1"/>
    <dgm:cxn modelId="{3F492246-B881-C640-9CB4-03F20B1A631B}" type="presOf" srcId="{6C9B2BAE-917D-344B-9FA5-F304E0D136D5}" destId="{0BEAC5DC-09D2-194B-8E1D-7B7099EE8F1D}" srcOrd="2" destOrd="0" presId="urn:microsoft.com/office/officeart/2005/8/layout/gear1"/>
    <dgm:cxn modelId="{C96E9250-69A9-E646-8847-043709768CD5}" type="presOf" srcId="{B0FA0BF1-D868-6C47-A9BB-272C063F0B61}" destId="{964B9B04-8162-554D-B986-6CBDAE35EF9F}" srcOrd="0" destOrd="0" presId="urn:microsoft.com/office/officeart/2005/8/layout/gear1"/>
    <dgm:cxn modelId="{0C1D5354-1193-5048-BEE3-AE7A80B5C3F6}" srcId="{6C9B2BAE-917D-344B-9FA5-F304E0D136D5}" destId="{A066F7A7-C358-894A-AF4A-1A7090DC6EFE}" srcOrd="0" destOrd="0" parTransId="{FC4AC25F-15D8-F140-8452-64D3B1C73E03}" sibTransId="{D6F7525A-8EA2-1244-BB9D-FD89208FE1DE}"/>
    <dgm:cxn modelId="{32D74C7A-853C-CF4F-AF07-0A832A0354D2}" type="presOf" srcId="{EA7AAB22-C377-4940-B039-3C2DDE717C9F}" destId="{AE9AB040-A313-9646-9BC8-5E6249DAA351}" srcOrd="0" destOrd="0" presId="urn:microsoft.com/office/officeart/2005/8/layout/gear1"/>
    <dgm:cxn modelId="{FA9D5482-A8E1-4BED-884A-012F9ACCF699}" type="presOf" srcId="{D13403FB-DB3B-8148-82A9-0B65295707AE}" destId="{330ACA73-76F4-49EF-98E4-DC6337C70571}" srcOrd="2" destOrd="0" presId="urn:microsoft.com/office/officeart/2005/8/layout/gear1"/>
    <dgm:cxn modelId="{D6127086-0F31-4F4B-B639-3EABF6A48B89}" srcId="{EA7AAB22-C377-4940-B039-3C2DDE717C9F}" destId="{6C9B2BAE-917D-344B-9FA5-F304E0D136D5}" srcOrd="0" destOrd="0" parTransId="{FD8B9F79-9306-344B-937D-1FC6B9A3E532}" sibTransId="{B0FA0BF1-D868-6C47-A9BB-272C063F0B61}"/>
    <dgm:cxn modelId="{86426BAB-78CC-6E41-9AF7-16754D9EC95F}" srcId="{EA7AAB22-C377-4940-B039-3C2DDE717C9F}" destId="{D13403FB-DB3B-8148-82A9-0B65295707AE}" srcOrd="2" destOrd="0" parTransId="{E38341AB-004A-0A4A-99A1-A2DA5D3C3AFB}" sibTransId="{115D30B3-E5C8-B84F-B1B5-3436945FE9DE}"/>
    <dgm:cxn modelId="{ADADE9AB-6927-164F-98DC-85E67E2D44C9}" srcId="{EA7AAB22-C377-4940-B039-3C2DDE717C9F}" destId="{098488B7-0E09-C34B-B6AB-B39759C61518}" srcOrd="1" destOrd="0" parTransId="{3C0B7C6A-B8FB-4149-8B70-D63529431DE5}" sibTransId="{EDF6E908-E19B-8B4E-964D-75DDD5E60F8D}"/>
    <dgm:cxn modelId="{28617DB4-1065-4741-AA45-ED2204C6888A}" type="presOf" srcId="{098488B7-0E09-C34B-B6AB-B39759C61518}" destId="{9DA3F42B-A366-A949-B998-F820385D4FDE}" srcOrd="0" destOrd="0" presId="urn:microsoft.com/office/officeart/2005/8/layout/gear1"/>
    <dgm:cxn modelId="{4FA5AEB4-F281-4ACB-A405-7C25ACDDA740}" type="presOf" srcId="{50C47320-9B1E-004A-A37F-4DA3152D9CA3}" destId="{4BAB6C5C-DD82-4ECB-AA93-26BFDFADD762}" srcOrd="0" destOrd="0" presId="urn:microsoft.com/office/officeart/2005/8/layout/gear1"/>
    <dgm:cxn modelId="{DAE667BA-E55D-6A41-99E2-468D2B5720F0}" srcId="{098488B7-0E09-C34B-B6AB-B39759C61518}" destId="{164886D5-6DB0-DB42-8442-7F700EA61A1F}" srcOrd="0" destOrd="0" parTransId="{167C49E1-56A9-424B-81FC-39A810E3FD07}" sibTransId="{2874185A-CECF-834C-88B7-C11FDE859F6B}"/>
    <dgm:cxn modelId="{7080EBC4-9DDC-4BC4-8E09-940D13D576AF}" type="presOf" srcId="{D13403FB-DB3B-8148-82A9-0B65295707AE}" destId="{BBE9A3B7-4333-4CBB-BFA5-3B38C247A6EB}" srcOrd="0" destOrd="0" presId="urn:microsoft.com/office/officeart/2005/8/layout/gear1"/>
    <dgm:cxn modelId="{85F355C7-20DC-EC40-B366-6A788FF1B50E}" type="presOf" srcId="{164886D5-6DB0-DB42-8442-7F700EA61A1F}" destId="{E9B8F231-CB04-D346-8398-F8D22C73500E}" srcOrd="0" destOrd="0" presId="urn:microsoft.com/office/officeart/2005/8/layout/gear1"/>
    <dgm:cxn modelId="{4AB42BDA-967B-4FC7-BEC3-28A1046F60CC}" type="presOf" srcId="{D13403FB-DB3B-8148-82A9-0B65295707AE}" destId="{B69006D7-72D2-48BE-92CE-F742A919D0A2}" srcOrd="3" destOrd="0" presId="urn:microsoft.com/office/officeart/2005/8/layout/gear1"/>
    <dgm:cxn modelId="{DF962DDC-5894-694D-A70D-ADF5BCBE51B8}" type="presOf" srcId="{A066F7A7-C358-894A-AF4A-1A7090DC6EFE}" destId="{7B0EBB95-BF23-BB42-95D6-7BB89E915709}" srcOrd="0" destOrd="0" presId="urn:microsoft.com/office/officeart/2005/8/layout/gear1"/>
    <dgm:cxn modelId="{E54B9CE6-2DCD-431E-8DEB-B048F5CFA3EA}" type="presOf" srcId="{115D30B3-E5C8-B84F-B1B5-3436945FE9DE}" destId="{36CE864F-7539-42BE-B570-A544D211359E}" srcOrd="0" destOrd="0" presId="urn:microsoft.com/office/officeart/2005/8/layout/gear1"/>
    <dgm:cxn modelId="{ADD85FF8-F0A9-0C4D-932D-DF475BACB3A0}" type="presOf" srcId="{6C9B2BAE-917D-344B-9FA5-F304E0D136D5}" destId="{F53B64EC-0368-0B43-8C4C-DEDAE2635B46}" srcOrd="1" destOrd="0" presId="urn:microsoft.com/office/officeart/2005/8/layout/gear1"/>
    <dgm:cxn modelId="{4FF8FBFA-9474-D04B-8144-4B60CD0694EA}" type="presOf" srcId="{EDF6E908-E19B-8B4E-964D-75DDD5E60F8D}" destId="{7EC3C8B9-85AE-DF40-B43D-26BE05053040}" srcOrd="0" destOrd="0" presId="urn:microsoft.com/office/officeart/2005/8/layout/gear1"/>
    <dgm:cxn modelId="{62198FED-E21E-B248-9D7B-0FA468516639}" type="presParOf" srcId="{AE9AB040-A313-9646-9BC8-5E6249DAA351}" destId="{B3DD7A4C-EBF6-9949-866E-B8BF4ED4203A}" srcOrd="0" destOrd="0" presId="urn:microsoft.com/office/officeart/2005/8/layout/gear1"/>
    <dgm:cxn modelId="{686E9C85-40BE-4142-A2A1-6C65BB506955}" type="presParOf" srcId="{AE9AB040-A313-9646-9BC8-5E6249DAA351}" destId="{F53B64EC-0368-0B43-8C4C-DEDAE2635B46}" srcOrd="1" destOrd="0" presId="urn:microsoft.com/office/officeart/2005/8/layout/gear1"/>
    <dgm:cxn modelId="{3406AA95-FF4D-FE4C-A281-B32587FFC379}" type="presParOf" srcId="{AE9AB040-A313-9646-9BC8-5E6249DAA351}" destId="{0BEAC5DC-09D2-194B-8E1D-7B7099EE8F1D}" srcOrd="2" destOrd="0" presId="urn:microsoft.com/office/officeart/2005/8/layout/gear1"/>
    <dgm:cxn modelId="{63039965-B893-F649-9815-83D6BB657DE3}" type="presParOf" srcId="{AE9AB040-A313-9646-9BC8-5E6249DAA351}" destId="{7B0EBB95-BF23-BB42-95D6-7BB89E915709}" srcOrd="3" destOrd="0" presId="urn:microsoft.com/office/officeart/2005/8/layout/gear1"/>
    <dgm:cxn modelId="{D6CF7038-D8FA-BB42-BCB5-EBDFC5050D8E}" type="presParOf" srcId="{AE9AB040-A313-9646-9BC8-5E6249DAA351}" destId="{9DA3F42B-A366-A949-B998-F820385D4FDE}" srcOrd="4" destOrd="0" presId="urn:microsoft.com/office/officeart/2005/8/layout/gear1"/>
    <dgm:cxn modelId="{3B8D8B72-E4F7-AA42-8E0A-52AB969DC831}" type="presParOf" srcId="{AE9AB040-A313-9646-9BC8-5E6249DAA351}" destId="{B7003790-6A75-6244-B85C-AF584D36F261}" srcOrd="5" destOrd="0" presId="urn:microsoft.com/office/officeart/2005/8/layout/gear1"/>
    <dgm:cxn modelId="{4FD4B089-F7C2-5942-912B-2C2EA90F4D72}" type="presParOf" srcId="{AE9AB040-A313-9646-9BC8-5E6249DAA351}" destId="{2BDF5B07-0403-A749-8A97-14755E378568}" srcOrd="6" destOrd="0" presId="urn:microsoft.com/office/officeart/2005/8/layout/gear1"/>
    <dgm:cxn modelId="{A24406C9-CFCC-6840-A62F-E5C2B5C1DC1B}" type="presParOf" srcId="{AE9AB040-A313-9646-9BC8-5E6249DAA351}" destId="{E9B8F231-CB04-D346-8398-F8D22C73500E}" srcOrd="7" destOrd="0" presId="urn:microsoft.com/office/officeart/2005/8/layout/gear1"/>
    <dgm:cxn modelId="{1BC9B201-3EF9-47B5-BC8D-A9E705F63A34}" type="presParOf" srcId="{AE9AB040-A313-9646-9BC8-5E6249DAA351}" destId="{BBE9A3B7-4333-4CBB-BFA5-3B38C247A6EB}" srcOrd="8" destOrd="0" presId="urn:microsoft.com/office/officeart/2005/8/layout/gear1"/>
    <dgm:cxn modelId="{966B2657-E8B2-49BE-9AA8-BA126DD5A82C}" type="presParOf" srcId="{AE9AB040-A313-9646-9BC8-5E6249DAA351}" destId="{F44A4D7D-6392-4D36-87BB-1F25692FAF10}" srcOrd="9" destOrd="0" presId="urn:microsoft.com/office/officeart/2005/8/layout/gear1"/>
    <dgm:cxn modelId="{DB753E67-1068-4BC9-841F-301912D3F65B}" type="presParOf" srcId="{AE9AB040-A313-9646-9BC8-5E6249DAA351}" destId="{330ACA73-76F4-49EF-98E4-DC6337C70571}" srcOrd="10" destOrd="0" presId="urn:microsoft.com/office/officeart/2005/8/layout/gear1"/>
    <dgm:cxn modelId="{83EC4D0D-AEEC-4FF3-A425-B307DE20D8D0}" type="presParOf" srcId="{AE9AB040-A313-9646-9BC8-5E6249DAA351}" destId="{B69006D7-72D2-48BE-92CE-F742A919D0A2}" srcOrd="11" destOrd="0" presId="urn:microsoft.com/office/officeart/2005/8/layout/gear1"/>
    <dgm:cxn modelId="{4E390692-BC47-4919-BD81-D7DBFEC6BD9C}" type="presParOf" srcId="{AE9AB040-A313-9646-9BC8-5E6249DAA351}" destId="{4BAB6C5C-DD82-4ECB-AA93-26BFDFADD762}" srcOrd="12" destOrd="0" presId="urn:microsoft.com/office/officeart/2005/8/layout/gear1"/>
    <dgm:cxn modelId="{092F6710-AC10-BE46-9BBF-FD4431DFB92D}" type="presParOf" srcId="{AE9AB040-A313-9646-9BC8-5E6249DAA351}" destId="{964B9B04-8162-554D-B986-6CBDAE35EF9F}" srcOrd="13" destOrd="0" presId="urn:microsoft.com/office/officeart/2005/8/layout/gear1"/>
    <dgm:cxn modelId="{D138D4F1-CF35-CF43-81DC-D7BBC93AF89C}" type="presParOf" srcId="{AE9AB040-A313-9646-9BC8-5E6249DAA351}" destId="{7EC3C8B9-85AE-DF40-B43D-26BE05053040}" srcOrd="14" destOrd="0" presId="urn:microsoft.com/office/officeart/2005/8/layout/gear1"/>
    <dgm:cxn modelId="{1EDE46EE-0FB3-42DD-87AD-39AA987D2382}" type="presParOf" srcId="{AE9AB040-A313-9646-9BC8-5E6249DAA351}" destId="{36CE864F-7539-42BE-B570-A544D211359E}"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5C647A6-A68C-A146-A1B4-20589A367343}">
      <dgm:prSet phldrT="[Text]" custT="1"/>
      <dgm:spPr/>
      <dgm:t>
        <a:bodyPr/>
        <a:lstStyle/>
        <a:p>
          <a:pPr>
            <a:lnSpc>
              <a:spcPct val="100000"/>
            </a:lnSpc>
          </a:pPr>
          <a:r>
            <a:rPr lang="en-US" sz="2000" dirty="0"/>
            <a:t>Embedded structures</a:t>
          </a:r>
        </a:p>
      </dgm:t>
    </dgm:pt>
    <dgm:pt modelId="{875DD447-20AE-4B46-BB32-5C8439CDB0B1}" type="parTrans" cxnId="{7C448F08-60B9-7F48-8868-7FEB3BADA667}">
      <dgm:prSet/>
      <dgm:spPr/>
      <dgm:t>
        <a:bodyPr/>
        <a:lstStyle/>
        <a:p>
          <a:endParaRPr lang="en-US" sz="1400"/>
        </a:p>
      </dgm:t>
    </dgm:pt>
    <dgm:pt modelId="{CC980990-7501-F746-8EEF-D468C22D1FE9}" type="sibTrans" cxnId="{7C448F08-60B9-7F48-8868-7FEB3BADA667}">
      <dgm:prSet/>
      <dgm:spPr/>
      <dgm:t>
        <a:bodyPr/>
        <a:lstStyle/>
        <a:p>
          <a:endParaRPr lang="en-US" sz="1400"/>
        </a:p>
      </dgm:t>
    </dgm:pt>
    <dgm:pt modelId="{358201DB-5649-9B48-A787-CE1820B89240}">
      <dgm:prSet phldrT="[Text]" custT="1"/>
      <dgm:spPr/>
      <dgm:t>
        <a:bodyPr/>
        <a:lstStyle/>
        <a:p>
          <a:pPr>
            <a:lnSpc>
              <a:spcPct val="100000"/>
            </a:lnSpc>
          </a:pPr>
          <a:r>
            <a:rPr lang="en-US" sz="1400" dirty="0"/>
            <a:t>Explicit design process</a:t>
          </a:r>
        </a:p>
      </dgm:t>
    </dgm:pt>
    <dgm:pt modelId="{BD2FA16C-0F01-B145-8C78-38A0D301F6AC}" type="parTrans" cxnId="{A0E1E56E-DA50-DA4D-AC94-E5123C48B82C}">
      <dgm:prSet/>
      <dgm:spPr/>
      <dgm:t>
        <a:bodyPr/>
        <a:lstStyle/>
        <a:p>
          <a:endParaRPr lang="en-US" sz="1400"/>
        </a:p>
      </dgm:t>
    </dgm:pt>
    <dgm:pt modelId="{904E7C4E-143C-5149-82B6-3724D9BD2308}" type="sibTrans" cxnId="{A0E1E56E-DA50-DA4D-AC94-E5123C48B82C}">
      <dgm:prSet/>
      <dgm:spPr/>
      <dgm:t>
        <a:bodyPr/>
        <a:lstStyle/>
        <a:p>
          <a:endParaRPr lang="en-US" sz="1400"/>
        </a:p>
      </dgm:t>
    </dgm:pt>
    <dgm:pt modelId="{18C9F25F-F52C-5D44-9B40-53C5A3985B83}">
      <dgm:prSet phldrT="[Text]" custT="1"/>
      <dgm:spPr/>
      <dgm:t>
        <a:bodyPr/>
        <a:lstStyle/>
        <a:p>
          <a:pPr>
            <a:lnSpc>
              <a:spcPct val="100000"/>
            </a:lnSpc>
          </a:pPr>
          <a:r>
            <a:rPr lang="en-US" sz="1400" dirty="0"/>
            <a:t>Exploration</a:t>
          </a:r>
        </a:p>
      </dgm:t>
    </dgm:pt>
    <dgm:pt modelId="{4C1BE67F-3D24-0741-BBAD-CBE639C6734E}" type="parTrans" cxnId="{7B36CEF9-4264-074D-8F92-B280983E6465}">
      <dgm:prSet/>
      <dgm:spPr/>
      <dgm:t>
        <a:bodyPr/>
        <a:lstStyle/>
        <a:p>
          <a:endParaRPr lang="en-US"/>
        </a:p>
      </dgm:t>
    </dgm:pt>
    <dgm:pt modelId="{1139EBBB-C862-4043-BD12-C5FB7271F988}" type="sibTrans" cxnId="{7B36CEF9-4264-074D-8F92-B280983E6465}">
      <dgm:prSet/>
      <dgm:spPr/>
      <dgm:t>
        <a:bodyPr/>
        <a:lstStyle/>
        <a:p>
          <a:endParaRPr lang="en-US"/>
        </a:p>
      </dgm:t>
    </dgm:pt>
    <dgm:pt modelId="{A18A2644-B6AA-4225-9703-57D37E914C1A}">
      <dgm:prSet phldrT="[Text]" custT="1"/>
      <dgm:spPr/>
      <dgm:t>
        <a:bodyPr/>
        <a:lstStyle/>
        <a:p>
          <a:pPr>
            <a:lnSpc>
              <a:spcPct val="100000"/>
            </a:lnSpc>
          </a:pPr>
          <a:r>
            <a:rPr lang="en-US" sz="1400" dirty="0"/>
            <a:t>Semi-automation</a:t>
          </a:r>
        </a:p>
      </dgm:t>
    </dgm:pt>
    <dgm:pt modelId="{6F689BC6-9B83-4C7C-BA68-A6BB1861DC37}" type="parTrans" cxnId="{A6CD8220-86AC-47DE-9FCD-2D893E33F597}">
      <dgm:prSet/>
      <dgm:spPr/>
      <dgm:t>
        <a:bodyPr/>
        <a:lstStyle/>
        <a:p>
          <a:endParaRPr lang="en-US"/>
        </a:p>
      </dgm:t>
    </dgm:pt>
    <dgm:pt modelId="{BB6289BA-D350-4D8C-ACC0-7EBB3237DB11}" type="sibTrans" cxnId="{A6CD8220-86AC-47DE-9FCD-2D893E33F597}">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4067BAD0-D72F-2F4D-8F34-B3444D46B91C}" type="pres">
      <dgm:prSet presAssocID="{E5C647A6-A68C-A146-A1B4-20589A367343}" presName="boxAndChildren" presStyleCnt="0"/>
      <dgm:spPr/>
    </dgm:pt>
    <dgm:pt modelId="{CF0FCFAD-52EE-B040-A341-48D27B8BAD7A}" type="pres">
      <dgm:prSet presAssocID="{E5C647A6-A68C-A146-A1B4-20589A367343}" presName="parentTextBox" presStyleLbl="node1" presStyleIdx="0" presStyleCnt="1"/>
      <dgm:spPr/>
    </dgm:pt>
    <dgm:pt modelId="{B887C828-AAA7-294C-BD45-8B2DC118DEF6}" type="pres">
      <dgm:prSet presAssocID="{E5C647A6-A68C-A146-A1B4-20589A367343}" presName="entireBox" presStyleLbl="node1" presStyleIdx="0" presStyleCnt="1"/>
      <dgm:spPr/>
    </dgm:pt>
    <dgm:pt modelId="{F317F20E-C0BC-E149-91F5-EE3980AADC81}" type="pres">
      <dgm:prSet presAssocID="{E5C647A6-A68C-A146-A1B4-20589A367343}" presName="descendantBox" presStyleCnt="0"/>
      <dgm:spPr/>
    </dgm:pt>
    <dgm:pt modelId="{167D831D-A195-554E-89F8-F10ED65AE76B}" type="pres">
      <dgm:prSet presAssocID="{358201DB-5649-9B48-A787-CE1820B89240}" presName="childTextBox" presStyleLbl="fgAccFollowNode1" presStyleIdx="0" presStyleCnt="3">
        <dgm:presLayoutVars>
          <dgm:bulletEnabled val="1"/>
        </dgm:presLayoutVars>
      </dgm:prSet>
      <dgm:spPr/>
    </dgm:pt>
    <dgm:pt modelId="{92B448E4-84EF-E24A-9B1D-6F742C82D2E4}" type="pres">
      <dgm:prSet presAssocID="{18C9F25F-F52C-5D44-9B40-53C5A3985B83}" presName="childTextBox" presStyleLbl="fgAccFollowNode1" presStyleIdx="1" presStyleCnt="3">
        <dgm:presLayoutVars>
          <dgm:bulletEnabled val="1"/>
        </dgm:presLayoutVars>
      </dgm:prSet>
      <dgm:spPr/>
    </dgm:pt>
    <dgm:pt modelId="{8D6FC205-5A6F-4816-AB12-9E17C34AE4B8}" type="pres">
      <dgm:prSet presAssocID="{A18A2644-B6AA-4225-9703-57D37E914C1A}" presName="childTextBox" presStyleLbl="fgAccFollowNode1" presStyleIdx="2" presStyleCnt="3">
        <dgm:presLayoutVars>
          <dgm:bulletEnabled val="1"/>
        </dgm:presLayoutVars>
      </dgm:prSet>
      <dgm:spPr/>
    </dgm:pt>
  </dgm:ptLst>
  <dgm:cxnLst>
    <dgm:cxn modelId="{0E108201-B7AD-8145-8D4C-B2FDAF25D179}" type="presOf" srcId="{E5C647A6-A68C-A146-A1B4-20589A367343}" destId="{CF0FCFAD-52EE-B040-A341-48D27B8BAD7A}" srcOrd="0" destOrd="0" presId="urn:microsoft.com/office/officeart/2005/8/layout/process4"/>
    <dgm:cxn modelId="{7C448F08-60B9-7F48-8868-7FEB3BADA667}" srcId="{663C052B-E393-C549-94B7-D07CF78AC038}" destId="{E5C647A6-A68C-A146-A1B4-20589A367343}" srcOrd="0" destOrd="0" parTransId="{875DD447-20AE-4B46-BB32-5C8439CDB0B1}" sibTransId="{CC980990-7501-F746-8EEF-D468C22D1FE9}"/>
    <dgm:cxn modelId="{A6CD8220-86AC-47DE-9FCD-2D893E33F597}" srcId="{E5C647A6-A68C-A146-A1B4-20589A367343}" destId="{A18A2644-B6AA-4225-9703-57D37E914C1A}" srcOrd="2" destOrd="0" parTransId="{6F689BC6-9B83-4C7C-BA68-A6BB1861DC37}" sibTransId="{BB6289BA-D350-4D8C-ACC0-7EBB3237DB11}"/>
    <dgm:cxn modelId="{87033F2A-549B-104C-B8AF-CFFAAB606E7A}" type="presOf" srcId="{E5C647A6-A68C-A146-A1B4-20589A367343}" destId="{B887C828-AAA7-294C-BD45-8B2DC118DEF6}" srcOrd="1"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A0E1E56E-DA50-DA4D-AC94-E5123C48B82C}" srcId="{E5C647A6-A68C-A146-A1B4-20589A367343}" destId="{358201DB-5649-9B48-A787-CE1820B89240}" srcOrd="0" destOrd="0" parTransId="{BD2FA16C-0F01-B145-8C78-38A0D301F6AC}" sibTransId="{904E7C4E-143C-5149-82B6-3724D9BD2308}"/>
    <dgm:cxn modelId="{7A907D56-77F7-0A4F-8084-3D207F93858E}" type="presOf" srcId="{358201DB-5649-9B48-A787-CE1820B89240}" destId="{167D831D-A195-554E-89F8-F10ED65AE76B}" srcOrd="0" destOrd="0" presId="urn:microsoft.com/office/officeart/2005/8/layout/process4"/>
    <dgm:cxn modelId="{A13F1CC2-1D78-E142-89D4-659B4B395CF4}" type="presOf" srcId="{18C9F25F-F52C-5D44-9B40-53C5A3985B83}" destId="{92B448E4-84EF-E24A-9B1D-6F742C82D2E4}" srcOrd="0" destOrd="0" presId="urn:microsoft.com/office/officeart/2005/8/layout/process4"/>
    <dgm:cxn modelId="{4AA666C5-735B-4D78-8834-49F711FE29EE}" type="presOf" srcId="{A18A2644-B6AA-4225-9703-57D37E914C1A}" destId="{8D6FC205-5A6F-4816-AB12-9E17C34AE4B8}" srcOrd="0" destOrd="0" presId="urn:microsoft.com/office/officeart/2005/8/layout/process4"/>
    <dgm:cxn modelId="{7B36CEF9-4264-074D-8F92-B280983E6465}" srcId="{E5C647A6-A68C-A146-A1B4-20589A367343}" destId="{18C9F25F-F52C-5D44-9B40-53C5A3985B83}" srcOrd="1" destOrd="0" parTransId="{4C1BE67F-3D24-0741-BBAD-CBE639C6734E}" sibTransId="{1139EBBB-C862-4043-BD12-C5FB7271F988}"/>
    <dgm:cxn modelId="{0CE2F192-58D6-2440-8C18-7334BD3A58E3}" type="presParOf" srcId="{25A83190-5384-094B-BC7C-6E0475F96681}" destId="{4067BAD0-D72F-2F4D-8F34-B3444D46B91C}" srcOrd="0" destOrd="0" presId="urn:microsoft.com/office/officeart/2005/8/layout/process4"/>
    <dgm:cxn modelId="{AAEAC541-A103-614A-AB76-0DC58BFAD526}" type="presParOf" srcId="{4067BAD0-D72F-2F4D-8F34-B3444D46B91C}" destId="{CF0FCFAD-52EE-B040-A341-48D27B8BAD7A}" srcOrd="0" destOrd="0" presId="urn:microsoft.com/office/officeart/2005/8/layout/process4"/>
    <dgm:cxn modelId="{F0EAF55D-7C4E-9246-A2CA-4BB363D186E6}" type="presParOf" srcId="{4067BAD0-D72F-2F4D-8F34-B3444D46B91C}" destId="{B887C828-AAA7-294C-BD45-8B2DC118DEF6}" srcOrd="1" destOrd="0" presId="urn:microsoft.com/office/officeart/2005/8/layout/process4"/>
    <dgm:cxn modelId="{4AB83373-B466-8249-A706-56AE43E14892}" type="presParOf" srcId="{4067BAD0-D72F-2F4D-8F34-B3444D46B91C}" destId="{F317F20E-C0BC-E149-91F5-EE3980AADC81}" srcOrd="2" destOrd="0" presId="urn:microsoft.com/office/officeart/2005/8/layout/process4"/>
    <dgm:cxn modelId="{B5F0E136-A91D-A44B-AD52-4E26570AC046}" type="presParOf" srcId="{F317F20E-C0BC-E149-91F5-EE3980AADC81}" destId="{167D831D-A195-554E-89F8-F10ED65AE76B}" srcOrd="0" destOrd="0" presId="urn:microsoft.com/office/officeart/2005/8/layout/process4"/>
    <dgm:cxn modelId="{9613E27E-7EB6-314A-81D4-BC7C53864E02}" type="presParOf" srcId="{F317F20E-C0BC-E149-91F5-EE3980AADC81}" destId="{92B448E4-84EF-E24A-9B1D-6F742C82D2E4}" srcOrd="1" destOrd="0" presId="urn:microsoft.com/office/officeart/2005/8/layout/process4"/>
    <dgm:cxn modelId="{28CFC7D8-4321-427E-A0CC-4906F483DB91}" type="presParOf" srcId="{F317F20E-C0BC-E149-91F5-EE3980AADC81}" destId="{8D6FC205-5A6F-4816-AB12-9E17C34AE4B8}" srcOrd="2"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63C718D2-6C9B-514D-BA7C-20E3A7A0EC11}">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Environment</a:t>
          </a:r>
        </a:p>
      </dgm:t>
    </dgm:pt>
    <dgm:pt modelId="{687EFE8B-B12E-C548-94B5-E00254DE6D05}" type="parTrans" cxnId="{8201E0A1-E9C5-504C-BFDE-3F4CE40807EC}">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41E19719-FCAB-7347-B5BE-F63223EE9107}">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Agent</a:t>
          </a:r>
        </a:p>
      </dgm:t>
    </dgm:pt>
    <dgm:pt modelId="{FF4C28DE-0714-7341-9099-A5969215B183}" type="parTrans" cxnId="{4BEF8545-ED94-EE41-8063-A6BFB9A2416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8A43192-6B7C-A94C-AF6C-72F460A07E20}" type="sibTrans" cxnId="{4BEF8545-ED94-EE41-8063-A6BFB9A2416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State</a:t>
          </a:r>
        </a:p>
      </dgm:t>
    </dgm:pt>
    <dgm:pt modelId="{727639D2-B1D6-924F-8AE6-CD60B2D5F254}" type="parTrans" cxnId="{724530ED-AE94-F64C-91FF-ADD0EEC652B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BE85009-947F-4869-8A6F-B4B119C116E1}">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Action</a:t>
          </a:r>
        </a:p>
      </dgm:t>
    </dgm:pt>
    <dgm:pt modelId="{71F72A26-9505-4A48-B375-3B7997D41862}" type="parTrans" cxnId="{7B4D5406-7D74-4DD0-863A-5803D635A31F}">
      <dgm:prSet/>
      <dgm:spPr/>
      <dgm:t>
        <a:bodyPr/>
        <a:lstStyle/>
        <a:p>
          <a:endParaRPr lang="en-US"/>
        </a:p>
      </dgm:t>
    </dgm:pt>
    <dgm:pt modelId="{DAA87ABA-E490-484F-B77F-AEB3223D4377}" type="sibTrans" cxnId="{7B4D5406-7D74-4DD0-863A-5803D635A31F}">
      <dgm:prSet/>
      <dgm:spPr/>
      <dgm:t>
        <a:bodyPr/>
        <a:lstStyle/>
        <a:p>
          <a:endParaRPr lang="en-US"/>
        </a:p>
      </dgm:t>
    </dgm:pt>
    <dgm:pt modelId="{79D7695B-F11D-4ACD-81D3-25E4CA692A41}">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Reward</a:t>
          </a:r>
        </a:p>
      </dgm:t>
    </dgm:pt>
    <dgm:pt modelId="{F4E40721-A59B-4B50-BDA6-A17FEDA242AD}" type="parTrans" cxnId="{4C504612-8C26-4989-A8D6-6CFF04992698}">
      <dgm:prSet/>
      <dgm:spPr/>
      <dgm:t>
        <a:bodyPr/>
        <a:lstStyle/>
        <a:p>
          <a:endParaRPr lang="en-US"/>
        </a:p>
      </dgm:t>
    </dgm:pt>
    <dgm:pt modelId="{4E036D64-A81D-43A7-8A25-B4804820C123}" type="sibTrans" cxnId="{4C504612-8C26-4989-A8D6-6CFF04992698}">
      <dgm:prSet/>
      <dgm:spPr/>
      <dgm:t>
        <a:bodyPr/>
        <a:lstStyle/>
        <a:p>
          <a:endParaRPr lang="en-US"/>
        </a:p>
      </dgm:t>
    </dgm:pt>
    <dgm:pt modelId="{8D642A9E-D464-4EDE-99C4-765477F8D305}">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Action-Value Function</a:t>
          </a:r>
        </a:p>
      </dgm:t>
    </dgm:pt>
    <dgm:pt modelId="{D071A689-9AB6-449A-8E23-A0750403CBBC}" type="parTrans" cxnId="{A8F6CB6D-00E5-4EB1-90EB-3900C317E970}">
      <dgm:prSet/>
      <dgm:spPr/>
      <dgm:t>
        <a:bodyPr/>
        <a:lstStyle/>
        <a:p>
          <a:endParaRPr lang="en-US"/>
        </a:p>
      </dgm:t>
    </dgm:pt>
    <dgm:pt modelId="{CC6F602A-7E8B-4A90-B118-AE72658BFA2F}" type="sibTrans" cxnId="{A8F6CB6D-00E5-4EB1-90EB-3900C317E970}">
      <dgm:prSet/>
      <dgm:spPr/>
      <dgm:t>
        <a:bodyPr/>
        <a:lstStyle/>
        <a:p>
          <a:endParaRPr lang="en-US"/>
        </a:p>
      </dgm:t>
    </dgm:pt>
    <dgm:pt modelId="{37B14872-66AE-4918-86E4-94B9548B94C8}">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Policy</a:t>
          </a:r>
        </a:p>
      </dgm:t>
    </dgm:pt>
    <dgm:pt modelId="{CF5F32C1-249A-43E0-9AD5-66D16968BBCD}" type="parTrans" cxnId="{AD1E943B-C597-4A2D-914F-0739307CAD89}">
      <dgm:prSet/>
      <dgm:spPr/>
      <dgm:t>
        <a:bodyPr/>
        <a:lstStyle/>
        <a:p>
          <a:endParaRPr lang="en-US"/>
        </a:p>
      </dgm:t>
    </dgm:pt>
    <dgm:pt modelId="{EE1107BA-16B0-48F4-9A47-D684AE32B9E4}" type="sibTrans" cxnId="{AD1E943B-C597-4A2D-914F-0739307CAD89}">
      <dgm:prSet/>
      <dgm:spPr/>
      <dgm:t>
        <a:bodyPr/>
        <a:lstStyle/>
        <a:p>
          <a:endParaRPr lang="en-US"/>
        </a:p>
      </dgm:t>
    </dgm:pt>
    <dgm:pt modelId="{1B0C4EF1-49A0-4344-A802-319A03746C89}">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LEARNING</a:t>
          </a:r>
        </a:p>
      </dgm:t>
    </dgm:pt>
    <dgm:pt modelId="{4692337B-FB0D-4378-A3FD-25CE70DBA9E2}" type="parTrans" cxnId="{74D0D64A-CBD4-4FD2-9544-0F180F6604CD}">
      <dgm:prSet/>
      <dgm:spPr/>
      <dgm:t>
        <a:bodyPr/>
        <a:lstStyle/>
        <a:p>
          <a:endParaRPr lang="en-US"/>
        </a:p>
      </dgm:t>
    </dgm:pt>
    <dgm:pt modelId="{F4A020D4-1478-412F-A7E8-4E7C205768A4}" type="sibTrans" cxnId="{74D0D64A-CBD4-4FD2-9544-0F180F6604CD}">
      <dgm:prSet/>
      <dgm:spPr/>
      <dgm:t>
        <a:bodyPr/>
        <a:lstStyle/>
        <a:p>
          <a:endParaRPr lang="en-US"/>
        </a:p>
      </dgm:t>
    </dgm:pt>
    <dgm:pt modelId="{C8D87B93-D958-D446-9F24-4FDFA9630B7D}">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Reinforcement Learning</a:t>
          </a:r>
        </a:p>
      </dgm:t>
    </dgm:pt>
    <dgm:pt modelId="{E0C550B9-F075-9A4D-BF6D-DCBFAAFE2632}" type="sibTrans" cxnId="{2FCA9CE6-9653-CA47-91A3-CC3C6616D5D6}">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Y="3480"/>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8">
        <dgm:presLayoutVars>
          <dgm:bulletEnabled val="1"/>
        </dgm:presLayoutVars>
      </dgm:prSet>
      <dgm:spPr/>
    </dgm:pt>
    <dgm:pt modelId="{51020830-5C60-654B-BA2F-5B978B006AE0}" type="pres">
      <dgm:prSet presAssocID="{63C718D2-6C9B-514D-BA7C-20E3A7A0EC11}" presName="aSpace2" presStyleCnt="0"/>
      <dgm:spPr/>
    </dgm:pt>
    <dgm:pt modelId="{1BB28CD4-2B63-B34F-9B67-7BAFB176A2D4}" type="pres">
      <dgm:prSet presAssocID="{41E19719-FCAB-7347-B5BE-F63223EE9107}" presName="childNode" presStyleLbl="node1" presStyleIdx="1" presStyleCnt="8">
        <dgm:presLayoutVars>
          <dgm:bulletEnabled val="1"/>
        </dgm:presLayoutVars>
      </dgm:prSet>
      <dgm:spPr/>
    </dgm:pt>
    <dgm:pt modelId="{9962C982-E9A8-904C-91EA-DB8D2CF55024}" type="pres">
      <dgm:prSet presAssocID="{41E19719-FCAB-7347-B5BE-F63223EE9107}" presName="aSpace2" presStyleCnt="0"/>
      <dgm:spPr/>
    </dgm:pt>
    <dgm:pt modelId="{448A36FC-09AF-E74A-A333-84323F7D460F}" type="pres">
      <dgm:prSet presAssocID="{D25C68DA-EAED-5540-8931-5CAB0537891F}" presName="childNode" presStyleLbl="node1" presStyleIdx="2" presStyleCnt="8">
        <dgm:presLayoutVars>
          <dgm:bulletEnabled val="1"/>
        </dgm:presLayoutVars>
      </dgm:prSet>
      <dgm:spPr/>
    </dgm:pt>
    <dgm:pt modelId="{AD520216-2CF8-4791-9633-5FF0180CC606}" type="pres">
      <dgm:prSet presAssocID="{D25C68DA-EAED-5540-8931-5CAB0537891F}" presName="aSpace2" presStyleCnt="0"/>
      <dgm:spPr/>
    </dgm:pt>
    <dgm:pt modelId="{8A820B06-3EA7-4900-AD76-4C6A456064E9}" type="pres">
      <dgm:prSet presAssocID="{7BE85009-947F-4869-8A6F-B4B119C116E1}" presName="childNode" presStyleLbl="node1" presStyleIdx="3" presStyleCnt="8">
        <dgm:presLayoutVars>
          <dgm:bulletEnabled val="1"/>
        </dgm:presLayoutVars>
      </dgm:prSet>
      <dgm:spPr/>
    </dgm:pt>
    <dgm:pt modelId="{21E58D30-C14F-4FEE-98D0-D275E2934C0B}" type="pres">
      <dgm:prSet presAssocID="{7BE85009-947F-4869-8A6F-B4B119C116E1}" presName="aSpace2" presStyleCnt="0"/>
      <dgm:spPr/>
    </dgm:pt>
    <dgm:pt modelId="{49998E35-626E-4C35-BF94-7EFF8FE5E626}" type="pres">
      <dgm:prSet presAssocID="{79D7695B-F11D-4ACD-81D3-25E4CA692A41}" presName="childNode" presStyleLbl="node1" presStyleIdx="4" presStyleCnt="8">
        <dgm:presLayoutVars>
          <dgm:bulletEnabled val="1"/>
        </dgm:presLayoutVars>
      </dgm:prSet>
      <dgm:spPr/>
    </dgm:pt>
    <dgm:pt modelId="{3A8177AD-EFE3-4FF9-9B8F-0DB3382D6FA3}" type="pres">
      <dgm:prSet presAssocID="{79D7695B-F11D-4ACD-81D3-25E4CA692A41}" presName="aSpace2" presStyleCnt="0"/>
      <dgm:spPr/>
    </dgm:pt>
    <dgm:pt modelId="{C71EEC0D-32FE-4897-B72B-71318EA91ADD}" type="pres">
      <dgm:prSet presAssocID="{8D642A9E-D464-4EDE-99C4-765477F8D305}" presName="childNode" presStyleLbl="node1" presStyleIdx="5" presStyleCnt="8">
        <dgm:presLayoutVars>
          <dgm:bulletEnabled val="1"/>
        </dgm:presLayoutVars>
      </dgm:prSet>
      <dgm:spPr/>
    </dgm:pt>
    <dgm:pt modelId="{DEDB6542-FC1D-4392-862F-229530DC7728}" type="pres">
      <dgm:prSet presAssocID="{8D642A9E-D464-4EDE-99C4-765477F8D305}" presName="aSpace2" presStyleCnt="0"/>
      <dgm:spPr/>
    </dgm:pt>
    <dgm:pt modelId="{80E18D64-687F-4C7D-9952-2D53836C25D4}" type="pres">
      <dgm:prSet presAssocID="{37B14872-66AE-4918-86E4-94B9548B94C8}" presName="childNode" presStyleLbl="node1" presStyleIdx="6" presStyleCnt="8">
        <dgm:presLayoutVars>
          <dgm:bulletEnabled val="1"/>
        </dgm:presLayoutVars>
      </dgm:prSet>
      <dgm:spPr/>
    </dgm:pt>
    <dgm:pt modelId="{6044BA31-606D-4A79-9440-D7CE13A216F7}" type="pres">
      <dgm:prSet presAssocID="{37B14872-66AE-4918-86E4-94B9548B94C8}" presName="aSpace2" presStyleCnt="0"/>
      <dgm:spPr/>
    </dgm:pt>
    <dgm:pt modelId="{A46785FA-7939-4442-81F8-87B0A1247D71}" type="pres">
      <dgm:prSet presAssocID="{1B0C4EF1-49A0-4344-A802-319A03746C89}" presName="childNode" presStyleLbl="node1" presStyleIdx="7" presStyleCnt="8">
        <dgm:presLayoutVars>
          <dgm:bulletEnabled val="1"/>
        </dgm:presLayoutVars>
      </dgm:prSet>
      <dgm:spPr/>
    </dgm:pt>
  </dgm:ptLst>
  <dgm:cxnLst>
    <dgm:cxn modelId="{7B4D5406-7D74-4DD0-863A-5803D635A31F}" srcId="{C8D87B93-D958-D446-9F24-4FDFA9630B7D}" destId="{7BE85009-947F-4869-8A6F-B4B119C116E1}" srcOrd="3" destOrd="0" parTransId="{71F72A26-9505-4A48-B375-3B7997D41862}" sibTransId="{DAA87ABA-E490-484F-B77F-AEB3223D4377}"/>
    <dgm:cxn modelId="{4C504612-8C26-4989-A8D6-6CFF04992698}" srcId="{C8D87B93-D958-D446-9F24-4FDFA9630B7D}" destId="{79D7695B-F11D-4ACD-81D3-25E4CA692A41}" srcOrd="4" destOrd="0" parTransId="{F4E40721-A59B-4B50-BDA6-A17FEDA242AD}" sibTransId="{4E036D64-A81D-43A7-8A25-B4804820C123}"/>
    <dgm:cxn modelId="{A37A6324-54CC-2142-909B-321973F063EA}" type="presOf" srcId="{D25C68DA-EAED-5540-8931-5CAB0537891F}" destId="{448A36FC-09AF-E74A-A333-84323F7D460F}" srcOrd="0" destOrd="0" presId="urn:microsoft.com/office/officeart/2005/8/layout/lProcess2"/>
    <dgm:cxn modelId="{AD1E943B-C597-4A2D-914F-0739307CAD89}" srcId="{C8D87B93-D958-D446-9F24-4FDFA9630B7D}" destId="{37B14872-66AE-4918-86E4-94B9548B94C8}" srcOrd="6" destOrd="0" parTransId="{CF5F32C1-249A-43E0-9AD5-66D16968BBCD}" sibTransId="{EE1107BA-16B0-48F4-9A47-D684AE32B9E4}"/>
    <dgm:cxn modelId="{43D27464-B33C-B346-A3BE-DFBAEF913135}" type="presOf" srcId="{63C718D2-6C9B-514D-BA7C-20E3A7A0EC11}" destId="{262AF906-758C-6B41-8EF2-8C582A28CB14}" srcOrd="0" destOrd="0" presId="urn:microsoft.com/office/officeart/2005/8/layout/lProcess2"/>
    <dgm:cxn modelId="{4BEF8545-ED94-EE41-8063-A6BFB9A2416F}" srcId="{C8D87B93-D958-D446-9F24-4FDFA9630B7D}" destId="{41E19719-FCAB-7347-B5BE-F63223EE9107}" srcOrd="1" destOrd="0" parTransId="{FF4C28DE-0714-7341-9099-A5969215B183}" sibTransId="{88A43192-6B7C-A94C-AF6C-72F460A07E20}"/>
    <dgm:cxn modelId="{74D0D64A-CBD4-4FD2-9544-0F180F6604CD}" srcId="{C8D87B93-D958-D446-9F24-4FDFA9630B7D}" destId="{1B0C4EF1-49A0-4344-A802-319A03746C89}" srcOrd="7" destOrd="0" parTransId="{4692337B-FB0D-4378-A3FD-25CE70DBA9E2}" sibTransId="{F4A020D4-1478-412F-A7E8-4E7C205768A4}"/>
    <dgm:cxn modelId="{A8F6CB6D-00E5-4EB1-90EB-3900C317E970}" srcId="{C8D87B93-D958-D446-9F24-4FDFA9630B7D}" destId="{8D642A9E-D464-4EDE-99C4-765477F8D305}" srcOrd="5" destOrd="0" parTransId="{D071A689-9AB6-449A-8E23-A0750403CBBC}" sibTransId="{CC6F602A-7E8B-4A90-B118-AE72658BFA2F}"/>
    <dgm:cxn modelId="{B985AC73-5AEE-4375-B6FD-0FF5CBD25682}" type="presOf" srcId="{1B0C4EF1-49A0-4344-A802-319A03746C89}" destId="{A46785FA-7939-4442-81F8-87B0A1247D71}" srcOrd="0" destOrd="0" presId="urn:microsoft.com/office/officeart/2005/8/layout/lProcess2"/>
    <dgm:cxn modelId="{6956517E-415C-49D5-B505-97C12178755D}" type="presOf" srcId="{8D642A9E-D464-4EDE-99C4-765477F8D305}" destId="{C71EEC0D-32FE-4897-B72B-71318EA91ADD}" srcOrd="0" destOrd="0" presId="urn:microsoft.com/office/officeart/2005/8/layout/lProcess2"/>
    <dgm:cxn modelId="{27333A92-ADAE-4D1B-9C27-1D6F088CBA59}" type="presOf" srcId="{79D7695B-F11D-4ACD-81D3-25E4CA692A41}" destId="{49998E35-626E-4C35-BF94-7EFF8FE5E626}" srcOrd="0" destOrd="0" presId="urn:microsoft.com/office/officeart/2005/8/layout/lProcess2"/>
    <dgm:cxn modelId="{B80F509A-CA89-4839-8EA7-505DF2DD0C5B}" type="presOf" srcId="{7BE85009-947F-4869-8A6F-B4B119C116E1}" destId="{8A820B06-3EA7-4900-AD76-4C6A456064E9}" srcOrd="0" destOrd="0" presId="urn:microsoft.com/office/officeart/2005/8/layout/lProcess2"/>
    <dgm:cxn modelId="{8201E0A1-E9C5-504C-BFDE-3F4CE40807EC}" srcId="{C8D87B93-D958-D446-9F24-4FDFA9630B7D}" destId="{63C718D2-6C9B-514D-BA7C-20E3A7A0EC11}" srcOrd="0" destOrd="0" parTransId="{687EFE8B-B12E-C548-94B5-E00254DE6D05}" sibTransId="{5B591EDA-C3F4-7347-A809-DAFA6B53A835}"/>
    <dgm:cxn modelId="{362902A2-4324-40EF-AE1D-21F8A300092E}" type="presOf" srcId="{37B14872-66AE-4918-86E4-94B9548B94C8}" destId="{80E18D64-687F-4C7D-9952-2D53836C25D4}" srcOrd="0" destOrd="0" presId="urn:microsoft.com/office/officeart/2005/8/layout/lProcess2"/>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8AA18BDA-1D56-AB46-8034-A3DA93372C02}" type="presOf" srcId="{41E19719-FCAB-7347-B5BE-F63223EE9107}" destId="{1BB28CD4-2B63-B34F-9B67-7BAFB176A2D4}"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2"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2FB6364C-6019-FD4C-B75F-C6A432FF1C0D}" type="presParOf" srcId="{FAA61924-1259-8B45-BF1D-85879F6AB303}" destId="{1BB28CD4-2B63-B34F-9B67-7BAFB176A2D4}" srcOrd="2" destOrd="0" presId="urn:microsoft.com/office/officeart/2005/8/layout/lProcess2"/>
    <dgm:cxn modelId="{5748FC2A-D368-D648-A208-641A96C82A1F}" type="presParOf" srcId="{FAA61924-1259-8B45-BF1D-85879F6AB303}" destId="{9962C982-E9A8-904C-91EA-DB8D2CF55024}" srcOrd="3" destOrd="0" presId="urn:microsoft.com/office/officeart/2005/8/layout/lProcess2"/>
    <dgm:cxn modelId="{94D3C608-07B0-9F4C-9712-C5CEA49CC7A6}" type="presParOf" srcId="{FAA61924-1259-8B45-BF1D-85879F6AB303}" destId="{448A36FC-09AF-E74A-A333-84323F7D460F}" srcOrd="4" destOrd="0" presId="urn:microsoft.com/office/officeart/2005/8/layout/lProcess2"/>
    <dgm:cxn modelId="{40B23DEC-A304-4864-9D84-9AB2A28BDE7F}" type="presParOf" srcId="{FAA61924-1259-8B45-BF1D-85879F6AB303}" destId="{AD520216-2CF8-4791-9633-5FF0180CC606}" srcOrd="5" destOrd="0" presId="urn:microsoft.com/office/officeart/2005/8/layout/lProcess2"/>
    <dgm:cxn modelId="{7D9C4F05-8122-4EDE-8971-F632E31AF4A2}" type="presParOf" srcId="{FAA61924-1259-8B45-BF1D-85879F6AB303}" destId="{8A820B06-3EA7-4900-AD76-4C6A456064E9}" srcOrd="6" destOrd="0" presId="urn:microsoft.com/office/officeart/2005/8/layout/lProcess2"/>
    <dgm:cxn modelId="{47A62C53-5D5F-4F6F-8416-9F1850E65017}" type="presParOf" srcId="{FAA61924-1259-8B45-BF1D-85879F6AB303}" destId="{21E58D30-C14F-4FEE-98D0-D275E2934C0B}" srcOrd="7" destOrd="0" presId="urn:microsoft.com/office/officeart/2005/8/layout/lProcess2"/>
    <dgm:cxn modelId="{E3ABF471-9337-40EE-81F6-1C99246BE276}" type="presParOf" srcId="{FAA61924-1259-8B45-BF1D-85879F6AB303}" destId="{49998E35-626E-4C35-BF94-7EFF8FE5E626}" srcOrd="8" destOrd="0" presId="urn:microsoft.com/office/officeart/2005/8/layout/lProcess2"/>
    <dgm:cxn modelId="{3A874658-A1F3-4E2F-96DC-4BE39C66ACF4}" type="presParOf" srcId="{FAA61924-1259-8B45-BF1D-85879F6AB303}" destId="{3A8177AD-EFE3-4FF9-9B8F-0DB3382D6FA3}" srcOrd="9" destOrd="0" presId="urn:microsoft.com/office/officeart/2005/8/layout/lProcess2"/>
    <dgm:cxn modelId="{668BEBD6-ADCA-4F03-8C60-1BB62D019505}" type="presParOf" srcId="{FAA61924-1259-8B45-BF1D-85879F6AB303}" destId="{C71EEC0D-32FE-4897-B72B-71318EA91ADD}" srcOrd="10" destOrd="0" presId="urn:microsoft.com/office/officeart/2005/8/layout/lProcess2"/>
    <dgm:cxn modelId="{94CAA587-41E5-4B39-AE75-4E9F977172AA}" type="presParOf" srcId="{FAA61924-1259-8B45-BF1D-85879F6AB303}" destId="{DEDB6542-FC1D-4392-862F-229530DC7728}" srcOrd="11" destOrd="0" presId="urn:microsoft.com/office/officeart/2005/8/layout/lProcess2"/>
    <dgm:cxn modelId="{2CBD932A-AA5C-48AD-A4C5-BDAC6E08F5AA}" type="presParOf" srcId="{FAA61924-1259-8B45-BF1D-85879F6AB303}" destId="{80E18D64-687F-4C7D-9952-2D53836C25D4}" srcOrd="12" destOrd="0" presId="urn:microsoft.com/office/officeart/2005/8/layout/lProcess2"/>
    <dgm:cxn modelId="{B10DED33-5513-406A-8BED-1C24447DB859}" type="presParOf" srcId="{FAA61924-1259-8B45-BF1D-85879F6AB303}" destId="{6044BA31-606D-4A79-9440-D7CE13A216F7}" srcOrd="13" destOrd="0" presId="urn:microsoft.com/office/officeart/2005/8/layout/lProcess2"/>
    <dgm:cxn modelId="{618C4900-2305-46A1-9E1E-3B6AF1D8B1CF}" type="presParOf" srcId="{FAA61924-1259-8B45-BF1D-85879F6AB303}" destId="{A46785FA-7939-4442-81F8-87B0A1247D71}" srcOrd="1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836C05-DC9F-D74B-AC33-2E7881FF507D}" type="doc">
      <dgm:prSet loTypeId="urn:microsoft.com/office/officeart/2005/8/layout/process4" loCatId="" qsTypeId="urn:microsoft.com/office/officeart/2005/8/quickstyle/simple3" qsCatId="simple" csTypeId="urn:microsoft.com/office/officeart/2005/8/colors/accent3_1" csCatId="accent3" phldr="1"/>
      <dgm:spPr/>
      <dgm:t>
        <a:bodyPr/>
        <a:lstStyle/>
        <a:p>
          <a:endParaRPr lang="en-US"/>
        </a:p>
      </dgm:t>
    </dgm:pt>
    <dgm:pt modelId="{25B95F5E-B4E8-4F42-9ECA-A358D3048996}">
      <dgm:prSet phldrT="[Text]" custT="1"/>
      <dgm:spPr/>
      <dgm:t>
        <a:bodyPr/>
        <a:lstStyle/>
        <a:p>
          <a:r>
            <a:rPr lang="en-US" sz="1800" dirty="0"/>
            <a:t>Grid</a:t>
          </a:r>
        </a:p>
      </dgm:t>
    </dgm:pt>
    <dgm:pt modelId="{8E4FD96E-3C83-8444-9758-440B6C738238}" type="parTrans" cxnId="{C4CBA5F2-CA70-1247-BC92-D395BAB58C85}">
      <dgm:prSet/>
      <dgm:spPr/>
      <dgm:t>
        <a:bodyPr/>
        <a:lstStyle/>
        <a:p>
          <a:endParaRPr lang="en-US" sz="1600"/>
        </a:p>
      </dgm:t>
    </dgm:pt>
    <dgm:pt modelId="{3D51F3A3-B4D5-E942-A1CB-04B025716CC5}" type="sibTrans" cxnId="{C4CBA5F2-CA70-1247-BC92-D395BAB58C85}">
      <dgm:prSet/>
      <dgm:spPr/>
      <dgm:t>
        <a:bodyPr/>
        <a:lstStyle/>
        <a:p>
          <a:endParaRPr lang="en-US" sz="1600"/>
        </a:p>
      </dgm:t>
    </dgm:pt>
    <dgm:pt modelId="{26110B0A-4A59-E746-BD05-D86E99BC033F}">
      <dgm:prSet phldrT="[Text]" custT="1"/>
      <dgm:spPr/>
      <dgm:t>
        <a:bodyPr/>
        <a:lstStyle/>
        <a:p>
          <a:r>
            <a:rPr lang="en-US" sz="1800" dirty="0"/>
            <a:t>Network</a:t>
          </a:r>
        </a:p>
      </dgm:t>
    </dgm:pt>
    <dgm:pt modelId="{2BEEF10A-D67C-964F-AFD7-57B95DDD6375}" type="parTrans" cxnId="{0E8802B4-C032-A34E-A47B-1A17D17AE000}">
      <dgm:prSet/>
      <dgm:spPr/>
      <dgm:t>
        <a:bodyPr/>
        <a:lstStyle/>
        <a:p>
          <a:endParaRPr lang="en-US" sz="1600"/>
        </a:p>
      </dgm:t>
    </dgm:pt>
    <dgm:pt modelId="{7D4632F8-017D-684A-9F09-E13A232D26C5}" type="sibTrans" cxnId="{0E8802B4-C032-A34E-A47B-1A17D17AE000}">
      <dgm:prSet/>
      <dgm:spPr/>
      <dgm:t>
        <a:bodyPr/>
        <a:lstStyle/>
        <a:p>
          <a:endParaRPr lang="en-US" sz="1600"/>
        </a:p>
      </dgm:t>
    </dgm:pt>
    <dgm:pt modelId="{5AD7CEFE-B92B-FE4E-B4F6-8FD412F21486}">
      <dgm:prSet phldrT="[Text]" custT="1"/>
      <dgm:spPr/>
      <dgm:t>
        <a:bodyPr/>
        <a:lstStyle/>
        <a:p>
          <a:r>
            <a:rPr lang="en-US" sz="1800" dirty="0"/>
            <a:t>Circulation</a:t>
          </a:r>
        </a:p>
      </dgm:t>
    </dgm:pt>
    <dgm:pt modelId="{63E54C0C-B30B-7E45-83CC-274783CE109E}" type="parTrans" cxnId="{25D07C90-913B-1B46-AD56-E7B389724894}">
      <dgm:prSet/>
      <dgm:spPr/>
      <dgm:t>
        <a:bodyPr/>
        <a:lstStyle/>
        <a:p>
          <a:endParaRPr lang="en-US" sz="1600"/>
        </a:p>
      </dgm:t>
    </dgm:pt>
    <dgm:pt modelId="{0A4ECC71-A7B7-4246-9332-FF625FF54DBC}" type="sibTrans" cxnId="{25D07C90-913B-1B46-AD56-E7B389724894}">
      <dgm:prSet/>
      <dgm:spPr/>
      <dgm:t>
        <a:bodyPr/>
        <a:lstStyle/>
        <a:p>
          <a:endParaRPr lang="en-US" sz="1600"/>
        </a:p>
      </dgm:t>
    </dgm:pt>
    <dgm:pt modelId="{1745937C-59FE-3944-AC9A-9F04A4A59E89}">
      <dgm:prSet phldrT="[Text]" custT="1"/>
      <dgm:spPr/>
      <dgm:t>
        <a:bodyPr/>
        <a:lstStyle/>
        <a:p>
          <a:r>
            <a:rPr lang="en-US" sz="1400" dirty="0"/>
            <a:t>Buildings / Space Allocation</a:t>
          </a:r>
        </a:p>
      </dgm:t>
    </dgm:pt>
    <dgm:pt modelId="{6CD79B55-2C38-1B4F-8471-B5B759571138}" type="parTrans" cxnId="{01F6753B-1DC2-AA4D-AD89-41D058CB100D}">
      <dgm:prSet/>
      <dgm:spPr/>
      <dgm:t>
        <a:bodyPr/>
        <a:lstStyle/>
        <a:p>
          <a:endParaRPr lang="en-US" sz="1600"/>
        </a:p>
      </dgm:t>
    </dgm:pt>
    <dgm:pt modelId="{DB85D986-921F-1943-A8E3-49DE266A4B4C}" type="sibTrans" cxnId="{01F6753B-1DC2-AA4D-AD89-41D058CB100D}">
      <dgm:prSet/>
      <dgm:spPr/>
      <dgm:t>
        <a:bodyPr/>
        <a:lstStyle/>
        <a:p>
          <a:endParaRPr lang="en-US" sz="1600"/>
        </a:p>
      </dgm:t>
    </dgm:pt>
    <dgm:pt modelId="{275CEB2A-2BA5-504B-B577-5E897F2B0F10}">
      <dgm:prSet phldrT="[Text]" custT="1"/>
      <dgm:spPr/>
      <dgm:t>
        <a:bodyPr/>
        <a:lstStyle/>
        <a:p>
          <a:r>
            <a:rPr lang="en-US" sz="1200" dirty="0"/>
            <a:t>from region enclosed by a curve</a:t>
          </a:r>
        </a:p>
      </dgm:t>
    </dgm:pt>
    <dgm:pt modelId="{AC714B62-E710-1948-9410-15E5FA6F1DFD}" type="parTrans" cxnId="{2A955D18-65D5-9D4B-98C1-04727F4A34E0}">
      <dgm:prSet/>
      <dgm:spPr/>
      <dgm:t>
        <a:bodyPr/>
        <a:lstStyle/>
        <a:p>
          <a:endParaRPr lang="en-US" sz="1600"/>
        </a:p>
      </dgm:t>
    </dgm:pt>
    <dgm:pt modelId="{4EC0363A-C2B8-C74A-9ED7-1A81956B0798}" type="sibTrans" cxnId="{2A955D18-65D5-9D4B-98C1-04727F4A34E0}">
      <dgm:prSet/>
      <dgm:spPr/>
      <dgm:t>
        <a:bodyPr/>
        <a:lstStyle/>
        <a:p>
          <a:endParaRPr lang="en-US" sz="1600"/>
        </a:p>
      </dgm:t>
    </dgm:pt>
    <dgm:pt modelId="{F129F2ED-073E-424C-B95E-393C3C35BB52}">
      <dgm:prSet phldrT="[Text]" custT="1"/>
      <dgm:spPr/>
      <dgm:t>
        <a:bodyPr/>
        <a:lstStyle/>
        <a:p>
          <a:r>
            <a:rPr lang="en-US" sz="1200" dirty="0"/>
            <a:t>Connect nodes with edges</a:t>
          </a:r>
        </a:p>
      </dgm:t>
    </dgm:pt>
    <dgm:pt modelId="{8E9B1EC4-E3E0-AB48-B530-7DA27ECCF2BE}" type="parTrans" cxnId="{38013789-3E4F-1145-8539-03AF37E021BC}">
      <dgm:prSet/>
      <dgm:spPr/>
      <dgm:t>
        <a:bodyPr/>
        <a:lstStyle/>
        <a:p>
          <a:endParaRPr lang="en-US" sz="1600"/>
        </a:p>
      </dgm:t>
    </dgm:pt>
    <dgm:pt modelId="{6FDACD43-016D-4F44-80D1-2BDE3779048B}" type="sibTrans" cxnId="{38013789-3E4F-1145-8539-03AF37E021BC}">
      <dgm:prSet/>
      <dgm:spPr/>
      <dgm:t>
        <a:bodyPr/>
        <a:lstStyle/>
        <a:p>
          <a:endParaRPr lang="en-US" sz="1600"/>
        </a:p>
      </dgm:t>
    </dgm:pt>
    <dgm:pt modelId="{37AC6194-C1D2-134F-A9E1-55B4E68A01B7}">
      <dgm:prSet phldrT="[Text]" custT="1"/>
      <dgm:spPr/>
      <dgm:t>
        <a:bodyPr/>
        <a:lstStyle/>
        <a:p>
          <a:r>
            <a:rPr lang="en-US" sz="1200" dirty="0"/>
            <a:t>Edges- TYPES  of geometry of streets, roads</a:t>
          </a:r>
        </a:p>
      </dgm:t>
    </dgm:pt>
    <dgm:pt modelId="{3F77D6AA-4928-4841-BCFD-53766F68C139}" type="parTrans" cxnId="{B6BCF90F-1126-1540-90DA-8FC85F9CBFC7}">
      <dgm:prSet/>
      <dgm:spPr/>
      <dgm:t>
        <a:bodyPr/>
        <a:lstStyle/>
        <a:p>
          <a:endParaRPr lang="en-US" sz="1600"/>
        </a:p>
      </dgm:t>
    </dgm:pt>
    <dgm:pt modelId="{C582C3EA-346A-7D49-84E8-41644B33F90F}" type="sibTrans" cxnId="{B6BCF90F-1126-1540-90DA-8FC85F9CBFC7}">
      <dgm:prSet/>
      <dgm:spPr/>
      <dgm:t>
        <a:bodyPr/>
        <a:lstStyle/>
        <a:p>
          <a:endParaRPr lang="en-US" sz="1600"/>
        </a:p>
      </dgm:t>
    </dgm:pt>
    <dgm:pt modelId="{837FAE2D-B031-8D42-AD51-F613B274892B}">
      <dgm:prSet phldrT="[Text]" custT="1"/>
      <dgm:spPr/>
      <dgm:t>
        <a:bodyPr/>
        <a:lstStyle/>
        <a:p>
          <a:r>
            <a:rPr lang="en-US" sz="1200" dirty="0"/>
            <a:t>centrality, dispersal, betweenness, attraction, edge-intersections</a:t>
          </a:r>
        </a:p>
      </dgm:t>
    </dgm:pt>
    <dgm:pt modelId="{417B3354-BACB-E041-A9BA-7957F934775D}" type="parTrans" cxnId="{1BB075EC-6491-034D-AF0F-436DF4FF72AC}">
      <dgm:prSet/>
      <dgm:spPr/>
      <dgm:t>
        <a:bodyPr/>
        <a:lstStyle/>
        <a:p>
          <a:endParaRPr lang="en-US" sz="1600"/>
        </a:p>
      </dgm:t>
    </dgm:pt>
    <dgm:pt modelId="{BFA55F7E-DF2B-B045-87C8-3E5A8C4DC99D}" type="sibTrans" cxnId="{1BB075EC-6491-034D-AF0F-436DF4FF72AC}">
      <dgm:prSet/>
      <dgm:spPr/>
      <dgm:t>
        <a:bodyPr/>
        <a:lstStyle/>
        <a:p>
          <a:endParaRPr lang="en-US" sz="1600"/>
        </a:p>
      </dgm:t>
    </dgm:pt>
    <dgm:pt modelId="{DAE14E82-4BA3-BB45-ADAB-3D8E4A57410D}" type="pres">
      <dgm:prSet presAssocID="{7E836C05-DC9F-D74B-AC33-2E7881FF507D}" presName="Name0" presStyleCnt="0">
        <dgm:presLayoutVars>
          <dgm:dir/>
          <dgm:animLvl val="lvl"/>
          <dgm:resizeHandles val="exact"/>
        </dgm:presLayoutVars>
      </dgm:prSet>
      <dgm:spPr/>
    </dgm:pt>
    <dgm:pt modelId="{4C1E7CC5-3DFF-6E45-960D-8ADEA4F66845}" type="pres">
      <dgm:prSet presAssocID="{1745937C-59FE-3944-AC9A-9F04A4A59E89}" presName="boxAndChildren" presStyleCnt="0"/>
      <dgm:spPr/>
    </dgm:pt>
    <dgm:pt modelId="{AF7F126C-8D56-A949-83F6-92AF5F6CE9E0}" type="pres">
      <dgm:prSet presAssocID="{1745937C-59FE-3944-AC9A-9F04A4A59E89}" presName="parentTextBox" presStyleLbl="node1" presStyleIdx="0" presStyleCnt="4"/>
      <dgm:spPr/>
    </dgm:pt>
    <dgm:pt modelId="{76D01C3B-302C-6D45-B016-AB6B09D62DF0}" type="pres">
      <dgm:prSet presAssocID="{1745937C-59FE-3944-AC9A-9F04A4A59E89}" presName="entireBox" presStyleLbl="node1" presStyleIdx="0" presStyleCnt="4"/>
      <dgm:spPr/>
    </dgm:pt>
    <dgm:pt modelId="{39D715B8-86CF-304C-9DC7-8A9B884E78BB}" type="pres">
      <dgm:prSet presAssocID="{1745937C-59FE-3944-AC9A-9F04A4A59E89}" presName="descendantBox" presStyleCnt="0"/>
      <dgm:spPr/>
    </dgm:pt>
    <dgm:pt modelId="{9000A97E-9F58-B34D-839C-9E8E04838713}" type="pres">
      <dgm:prSet presAssocID="{837FAE2D-B031-8D42-AD51-F613B274892B}" presName="childTextBox" presStyleLbl="fgAccFollowNode1" presStyleIdx="0" presStyleCnt="4">
        <dgm:presLayoutVars>
          <dgm:bulletEnabled val="1"/>
        </dgm:presLayoutVars>
      </dgm:prSet>
      <dgm:spPr/>
    </dgm:pt>
    <dgm:pt modelId="{DD035E62-4538-FF46-A088-B3358AFC20B9}" type="pres">
      <dgm:prSet presAssocID="{0A4ECC71-A7B7-4246-9332-FF625FF54DBC}" presName="sp" presStyleCnt="0"/>
      <dgm:spPr/>
    </dgm:pt>
    <dgm:pt modelId="{9834FB80-7F0D-E747-8896-106EF9600A18}" type="pres">
      <dgm:prSet presAssocID="{5AD7CEFE-B92B-FE4E-B4F6-8FD412F21486}" presName="arrowAndChildren" presStyleCnt="0"/>
      <dgm:spPr/>
    </dgm:pt>
    <dgm:pt modelId="{B33CF6D6-80B7-7E49-A5B3-609AB97EACAF}" type="pres">
      <dgm:prSet presAssocID="{5AD7CEFE-B92B-FE4E-B4F6-8FD412F21486}" presName="parentTextArrow" presStyleLbl="node1" presStyleIdx="0" presStyleCnt="4"/>
      <dgm:spPr/>
    </dgm:pt>
    <dgm:pt modelId="{80F93412-3AB2-7A40-8778-62DCBCE752BD}" type="pres">
      <dgm:prSet presAssocID="{5AD7CEFE-B92B-FE4E-B4F6-8FD412F21486}" presName="arrow" presStyleLbl="node1" presStyleIdx="1" presStyleCnt="4"/>
      <dgm:spPr/>
    </dgm:pt>
    <dgm:pt modelId="{8E163984-5B5E-FF4E-B0D7-0ADF56CEBA9D}" type="pres">
      <dgm:prSet presAssocID="{5AD7CEFE-B92B-FE4E-B4F6-8FD412F21486}" presName="descendantArrow" presStyleCnt="0"/>
      <dgm:spPr/>
    </dgm:pt>
    <dgm:pt modelId="{6B1002E5-EE84-C74B-9DDF-2B6D2BFBFD50}" type="pres">
      <dgm:prSet presAssocID="{37AC6194-C1D2-134F-A9E1-55B4E68A01B7}" presName="childTextArrow" presStyleLbl="fgAccFollowNode1" presStyleIdx="1" presStyleCnt="4">
        <dgm:presLayoutVars>
          <dgm:bulletEnabled val="1"/>
        </dgm:presLayoutVars>
      </dgm:prSet>
      <dgm:spPr/>
    </dgm:pt>
    <dgm:pt modelId="{120F4561-6378-344C-897A-62B5BA99DF17}" type="pres">
      <dgm:prSet presAssocID="{7D4632F8-017D-684A-9F09-E13A232D26C5}" presName="sp" presStyleCnt="0"/>
      <dgm:spPr/>
    </dgm:pt>
    <dgm:pt modelId="{5B679208-A6B4-9045-9764-85C0F64FAB4C}" type="pres">
      <dgm:prSet presAssocID="{26110B0A-4A59-E746-BD05-D86E99BC033F}" presName="arrowAndChildren" presStyleCnt="0"/>
      <dgm:spPr/>
    </dgm:pt>
    <dgm:pt modelId="{D562A5FE-838D-3D40-AA1E-91ABDACD84F0}" type="pres">
      <dgm:prSet presAssocID="{26110B0A-4A59-E746-BD05-D86E99BC033F}" presName="parentTextArrow" presStyleLbl="node1" presStyleIdx="1" presStyleCnt="4"/>
      <dgm:spPr/>
    </dgm:pt>
    <dgm:pt modelId="{6BCC3834-C7A1-6C4E-985B-DF37C9536DDC}" type="pres">
      <dgm:prSet presAssocID="{26110B0A-4A59-E746-BD05-D86E99BC033F}" presName="arrow" presStyleLbl="node1" presStyleIdx="2" presStyleCnt="4"/>
      <dgm:spPr/>
    </dgm:pt>
    <dgm:pt modelId="{04FDA257-3487-A54A-95D7-9885BC58F7A5}" type="pres">
      <dgm:prSet presAssocID="{26110B0A-4A59-E746-BD05-D86E99BC033F}" presName="descendantArrow" presStyleCnt="0"/>
      <dgm:spPr/>
    </dgm:pt>
    <dgm:pt modelId="{0DB79954-F866-2148-B2B2-10DE79928FEA}" type="pres">
      <dgm:prSet presAssocID="{F129F2ED-073E-424C-B95E-393C3C35BB52}" presName="childTextArrow" presStyleLbl="fgAccFollowNode1" presStyleIdx="2" presStyleCnt="4" custLinFactNeighborX="41748">
        <dgm:presLayoutVars>
          <dgm:bulletEnabled val="1"/>
        </dgm:presLayoutVars>
      </dgm:prSet>
      <dgm:spPr/>
    </dgm:pt>
    <dgm:pt modelId="{2BA49D57-7701-D247-AD19-4B46812127E2}" type="pres">
      <dgm:prSet presAssocID="{3D51F3A3-B4D5-E942-A1CB-04B025716CC5}" presName="sp" presStyleCnt="0"/>
      <dgm:spPr/>
    </dgm:pt>
    <dgm:pt modelId="{416E4BB6-FF39-1C4E-8645-DC508A48D9CD}" type="pres">
      <dgm:prSet presAssocID="{25B95F5E-B4E8-4F42-9ECA-A358D3048996}" presName="arrowAndChildren" presStyleCnt="0"/>
      <dgm:spPr/>
    </dgm:pt>
    <dgm:pt modelId="{3F825771-0A5D-084B-9656-4C7175A46AFE}" type="pres">
      <dgm:prSet presAssocID="{25B95F5E-B4E8-4F42-9ECA-A358D3048996}" presName="parentTextArrow" presStyleLbl="node1" presStyleIdx="2" presStyleCnt="4"/>
      <dgm:spPr/>
    </dgm:pt>
    <dgm:pt modelId="{F91CA267-BB91-F642-A93D-31AC21361C44}" type="pres">
      <dgm:prSet presAssocID="{25B95F5E-B4E8-4F42-9ECA-A358D3048996}" presName="arrow" presStyleLbl="node1" presStyleIdx="3" presStyleCnt="4"/>
      <dgm:spPr/>
    </dgm:pt>
    <dgm:pt modelId="{E5BFDB21-914C-4B4B-AEBF-C84D8D558B5B}" type="pres">
      <dgm:prSet presAssocID="{25B95F5E-B4E8-4F42-9ECA-A358D3048996}" presName="descendantArrow" presStyleCnt="0"/>
      <dgm:spPr/>
    </dgm:pt>
    <dgm:pt modelId="{B59B87D5-9AC0-1E40-A289-51E5B6600556}" type="pres">
      <dgm:prSet presAssocID="{275CEB2A-2BA5-504B-B577-5E897F2B0F10}" presName="childTextArrow" presStyleLbl="fgAccFollowNode1" presStyleIdx="3" presStyleCnt="4">
        <dgm:presLayoutVars>
          <dgm:bulletEnabled val="1"/>
        </dgm:presLayoutVars>
      </dgm:prSet>
      <dgm:spPr/>
    </dgm:pt>
  </dgm:ptLst>
  <dgm:cxnLst>
    <dgm:cxn modelId="{B9BC520B-46B2-9A4F-B673-0793ED1B7269}" type="presOf" srcId="{275CEB2A-2BA5-504B-B577-5E897F2B0F10}" destId="{B59B87D5-9AC0-1E40-A289-51E5B6600556}" srcOrd="0" destOrd="0" presId="urn:microsoft.com/office/officeart/2005/8/layout/process4"/>
    <dgm:cxn modelId="{B6BCF90F-1126-1540-90DA-8FC85F9CBFC7}" srcId="{5AD7CEFE-B92B-FE4E-B4F6-8FD412F21486}" destId="{37AC6194-C1D2-134F-A9E1-55B4E68A01B7}" srcOrd="0" destOrd="0" parTransId="{3F77D6AA-4928-4841-BCFD-53766F68C139}" sibTransId="{C582C3EA-346A-7D49-84E8-41644B33F90F}"/>
    <dgm:cxn modelId="{2A955D18-65D5-9D4B-98C1-04727F4A34E0}" srcId="{25B95F5E-B4E8-4F42-9ECA-A358D3048996}" destId="{275CEB2A-2BA5-504B-B577-5E897F2B0F10}" srcOrd="0" destOrd="0" parTransId="{AC714B62-E710-1948-9410-15E5FA6F1DFD}" sibTransId="{4EC0363A-C2B8-C74A-9ED7-1A81956B0798}"/>
    <dgm:cxn modelId="{A55F101F-77E2-284C-8266-3ACBF50031D3}" type="presOf" srcId="{1745937C-59FE-3944-AC9A-9F04A4A59E89}" destId="{AF7F126C-8D56-A949-83F6-92AF5F6CE9E0}" srcOrd="0" destOrd="0" presId="urn:microsoft.com/office/officeart/2005/8/layout/process4"/>
    <dgm:cxn modelId="{48E60F20-2AF4-C549-9B54-15FBD3003428}" type="presOf" srcId="{25B95F5E-B4E8-4F42-9ECA-A358D3048996}" destId="{F91CA267-BB91-F642-A93D-31AC21361C44}" srcOrd="1" destOrd="0" presId="urn:microsoft.com/office/officeart/2005/8/layout/process4"/>
    <dgm:cxn modelId="{D2759226-8DFF-1F40-8B67-6B215652B42F}" type="presOf" srcId="{25B95F5E-B4E8-4F42-9ECA-A358D3048996}" destId="{3F825771-0A5D-084B-9656-4C7175A46AFE}" srcOrd="0" destOrd="0" presId="urn:microsoft.com/office/officeart/2005/8/layout/process4"/>
    <dgm:cxn modelId="{CBE8682D-8F6E-8E43-8235-6EBD8D9620DC}" type="presOf" srcId="{5AD7CEFE-B92B-FE4E-B4F6-8FD412F21486}" destId="{B33CF6D6-80B7-7E49-A5B3-609AB97EACAF}" srcOrd="0" destOrd="0" presId="urn:microsoft.com/office/officeart/2005/8/layout/process4"/>
    <dgm:cxn modelId="{01F6753B-1DC2-AA4D-AD89-41D058CB100D}" srcId="{7E836C05-DC9F-D74B-AC33-2E7881FF507D}" destId="{1745937C-59FE-3944-AC9A-9F04A4A59E89}" srcOrd="3" destOrd="0" parTransId="{6CD79B55-2C38-1B4F-8471-B5B759571138}" sibTransId="{DB85D986-921F-1943-A8E3-49DE266A4B4C}"/>
    <dgm:cxn modelId="{2F764868-24E5-834C-B9D6-F96292F9424E}" type="presOf" srcId="{26110B0A-4A59-E746-BD05-D86E99BC033F}" destId="{D562A5FE-838D-3D40-AA1E-91ABDACD84F0}" srcOrd="0" destOrd="0" presId="urn:microsoft.com/office/officeart/2005/8/layout/process4"/>
    <dgm:cxn modelId="{4A12F14C-8E82-8842-9EA6-47B5B2B442D9}" type="presOf" srcId="{7E836C05-DC9F-D74B-AC33-2E7881FF507D}" destId="{DAE14E82-4BA3-BB45-ADAB-3D8E4A57410D}" srcOrd="0" destOrd="0" presId="urn:microsoft.com/office/officeart/2005/8/layout/process4"/>
    <dgm:cxn modelId="{5875C176-321B-1342-A29E-D22A4A0CF276}" type="presOf" srcId="{837FAE2D-B031-8D42-AD51-F613B274892B}" destId="{9000A97E-9F58-B34D-839C-9E8E04838713}" srcOrd="0" destOrd="0" presId="urn:microsoft.com/office/officeart/2005/8/layout/process4"/>
    <dgm:cxn modelId="{38013789-3E4F-1145-8539-03AF37E021BC}" srcId="{26110B0A-4A59-E746-BD05-D86E99BC033F}" destId="{F129F2ED-073E-424C-B95E-393C3C35BB52}" srcOrd="0" destOrd="0" parTransId="{8E9B1EC4-E3E0-AB48-B530-7DA27ECCF2BE}" sibTransId="{6FDACD43-016D-4F44-80D1-2BDE3779048B}"/>
    <dgm:cxn modelId="{25D07C90-913B-1B46-AD56-E7B389724894}" srcId="{7E836C05-DC9F-D74B-AC33-2E7881FF507D}" destId="{5AD7CEFE-B92B-FE4E-B4F6-8FD412F21486}" srcOrd="2" destOrd="0" parTransId="{63E54C0C-B30B-7E45-83CC-274783CE109E}" sibTransId="{0A4ECC71-A7B7-4246-9332-FF625FF54DBC}"/>
    <dgm:cxn modelId="{8C6F60AC-D068-A14E-89E8-797B8FDA2666}" type="presOf" srcId="{1745937C-59FE-3944-AC9A-9F04A4A59E89}" destId="{76D01C3B-302C-6D45-B016-AB6B09D62DF0}" srcOrd="1" destOrd="0" presId="urn:microsoft.com/office/officeart/2005/8/layout/process4"/>
    <dgm:cxn modelId="{0E8802B4-C032-A34E-A47B-1A17D17AE000}" srcId="{7E836C05-DC9F-D74B-AC33-2E7881FF507D}" destId="{26110B0A-4A59-E746-BD05-D86E99BC033F}" srcOrd="1" destOrd="0" parTransId="{2BEEF10A-D67C-964F-AFD7-57B95DDD6375}" sibTransId="{7D4632F8-017D-684A-9F09-E13A232D26C5}"/>
    <dgm:cxn modelId="{94BEA5C4-EE58-6F46-8CBD-529706A5D7BD}" type="presOf" srcId="{37AC6194-C1D2-134F-A9E1-55B4E68A01B7}" destId="{6B1002E5-EE84-C74B-9DDF-2B6D2BFBFD50}" srcOrd="0" destOrd="0" presId="urn:microsoft.com/office/officeart/2005/8/layout/process4"/>
    <dgm:cxn modelId="{9AB131D1-C1CB-9A46-964D-8A20C0A83BB5}" type="presOf" srcId="{26110B0A-4A59-E746-BD05-D86E99BC033F}" destId="{6BCC3834-C7A1-6C4E-985B-DF37C9536DDC}" srcOrd="1" destOrd="0" presId="urn:microsoft.com/office/officeart/2005/8/layout/process4"/>
    <dgm:cxn modelId="{F1A908DC-3C68-4B48-A9AB-447F10006520}" type="presOf" srcId="{5AD7CEFE-B92B-FE4E-B4F6-8FD412F21486}" destId="{80F93412-3AB2-7A40-8778-62DCBCE752BD}" srcOrd="1" destOrd="0" presId="urn:microsoft.com/office/officeart/2005/8/layout/process4"/>
    <dgm:cxn modelId="{834781E4-D3AD-654C-A1DC-CF06F18D81B9}" type="presOf" srcId="{F129F2ED-073E-424C-B95E-393C3C35BB52}" destId="{0DB79954-F866-2148-B2B2-10DE79928FEA}" srcOrd="0" destOrd="0" presId="urn:microsoft.com/office/officeart/2005/8/layout/process4"/>
    <dgm:cxn modelId="{1BB075EC-6491-034D-AF0F-436DF4FF72AC}" srcId="{1745937C-59FE-3944-AC9A-9F04A4A59E89}" destId="{837FAE2D-B031-8D42-AD51-F613B274892B}" srcOrd="0" destOrd="0" parTransId="{417B3354-BACB-E041-A9BA-7957F934775D}" sibTransId="{BFA55F7E-DF2B-B045-87C8-3E5A8C4DC99D}"/>
    <dgm:cxn modelId="{C4CBA5F2-CA70-1247-BC92-D395BAB58C85}" srcId="{7E836C05-DC9F-D74B-AC33-2E7881FF507D}" destId="{25B95F5E-B4E8-4F42-9ECA-A358D3048996}" srcOrd="0" destOrd="0" parTransId="{8E4FD96E-3C83-8444-9758-440B6C738238}" sibTransId="{3D51F3A3-B4D5-E942-A1CB-04B025716CC5}"/>
    <dgm:cxn modelId="{9D04416E-B465-6243-ADD2-764EF679B536}" type="presParOf" srcId="{DAE14E82-4BA3-BB45-ADAB-3D8E4A57410D}" destId="{4C1E7CC5-3DFF-6E45-960D-8ADEA4F66845}" srcOrd="0" destOrd="0" presId="urn:microsoft.com/office/officeart/2005/8/layout/process4"/>
    <dgm:cxn modelId="{BB6BCAC8-5BD0-1D46-8FA0-73F040C160C6}" type="presParOf" srcId="{4C1E7CC5-3DFF-6E45-960D-8ADEA4F66845}" destId="{AF7F126C-8D56-A949-83F6-92AF5F6CE9E0}" srcOrd="0" destOrd="0" presId="urn:microsoft.com/office/officeart/2005/8/layout/process4"/>
    <dgm:cxn modelId="{B42A334E-6964-3248-9FA9-C902401E44AB}" type="presParOf" srcId="{4C1E7CC5-3DFF-6E45-960D-8ADEA4F66845}" destId="{76D01C3B-302C-6D45-B016-AB6B09D62DF0}" srcOrd="1" destOrd="0" presId="urn:microsoft.com/office/officeart/2005/8/layout/process4"/>
    <dgm:cxn modelId="{3FBD7470-FC3B-4C4F-8E5A-295DC7503F35}" type="presParOf" srcId="{4C1E7CC5-3DFF-6E45-960D-8ADEA4F66845}" destId="{39D715B8-86CF-304C-9DC7-8A9B884E78BB}" srcOrd="2" destOrd="0" presId="urn:microsoft.com/office/officeart/2005/8/layout/process4"/>
    <dgm:cxn modelId="{669E7AC2-A0D1-C240-B980-EBF90EEE866D}" type="presParOf" srcId="{39D715B8-86CF-304C-9DC7-8A9B884E78BB}" destId="{9000A97E-9F58-B34D-839C-9E8E04838713}" srcOrd="0" destOrd="0" presId="urn:microsoft.com/office/officeart/2005/8/layout/process4"/>
    <dgm:cxn modelId="{B744EE57-6496-6C48-A0C8-4C68B7CED77A}" type="presParOf" srcId="{DAE14E82-4BA3-BB45-ADAB-3D8E4A57410D}" destId="{DD035E62-4538-FF46-A088-B3358AFC20B9}" srcOrd="1" destOrd="0" presId="urn:microsoft.com/office/officeart/2005/8/layout/process4"/>
    <dgm:cxn modelId="{24E7F738-D36D-7244-ABAC-44AA6E26153C}" type="presParOf" srcId="{DAE14E82-4BA3-BB45-ADAB-3D8E4A57410D}" destId="{9834FB80-7F0D-E747-8896-106EF9600A18}" srcOrd="2" destOrd="0" presId="urn:microsoft.com/office/officeart/2005/8/layout/process4"/>
    <dgm:cxn modelId="{07052B02-6451-5446-B660-FFA48B595776}" type="presParOf" srcId="{9834FB80-7F0D-E747-8896-106EF9600A18}" destId="{B33CF6D6-80B7-7E49-A5B3-609AB97EACAF}" srcOrd="0" destOrd="0" presId="urn:microsoft.com/office/officeart/2005/8/layout/process4"/>
    <dgm:cxn modelId="{8BF41D84-25A2-B845-922C-24F76FF10FA2}" type="presParOf" srcId="{9834FB80-7F0D-E747-8896-106EF9600A18}" destId="{80F93412-3AB2-7A40-8778-62DCBCE752BD}" srcOrd="1" destOrd="0" presId="urn:microsoft.com/office/officeart/2005/8/layout/process4"/>
    <dgm:cxn modelId="{CCF6CEB5-232A-4542-8D7D-F4C2AFEB2918}" type="presParOf" srcId="{9834FB80-7F0D-E747-8896-106EF9600A18}" destId="{8E163984-5B5E-FF4E-B0D7-0ADF56CEBA9D}" srcOrd="2" destOrd="0" presId="urn:microsoft.com/office/officeart/2005/8/layout/process4"/>
    <dgm:cxn modelId="{124B0430-D340-4242-956F-A4A2ABE98CCB}" type="presParOf" srcId="{8E163984-5B5E-FF4E-B0D7-0ADF56CEBA9D}" destId="{6B1002E5-EE84-C74B-9DDF-2B6D2BFBFD50}" srcOrd="0" destOrd="0" presId="urn:microsoft.com/office/officeart/2005/8/layout/process4"/>
    <dgm:cxn modelId="{03714EE5-CE31-3E49-BA4D-005285587F8E}" type="presParOf" srcId="{DAE14E82-4BA3-BB45-ADAB-3D8E4A57410D}" destId="{120F4561-6378-344C-897A-62B5BA99DF17}" srcOrd="3" destOrd="0" presId="urn:microsoft.com/office/officeart/2005/8/layout/process4"/>
    <dgm:cxn modelId="{C58026AC-B7D4-2640-B4F7-FFD6A7B8A64F}" type="presParOf" srcId="{DAE14E82-4BA3-BB45-ADAB-3D8E4A57410D}" destId="{5B679208-A6B4-9045-9764-85C0F64FAB4C}" srcOrd="4" destOrd="0" presId="urn:microsoft.com/office/officeart/2005/8/layout/process4"/>
    <dgm:cxn modelId="{81C3E2C3-DD24-D24E-943E-0B144318B4F2}" type="presParOf" srcId="{5B679208-A6B4-9045-9764-85C0F64FAB4C}" destId="{D562A5FE-838D-3D40-AA1E-91ABDACD84F0}" srcOrd="0" destOrd="0" presId="urn:microsoft.com/office/officeart/2005/8/layout/process4"/>
    <dgm:cxn modelId="{E2AF2E81-81CC-A04A-997B-C4412C333C1F}" type="presParOf" srcId="{5B679208-A6B4-9045-9764-85C0F64FAB4C}" destId="{6BCC3834-C7A1-6C4E-985B-DF37C9536DDC}" srcOrd="1" destOrd="0" presId="urn:microsoft.com/office/officeart/2005/8/layout/process4"/>
    <dgm:cxn modelId="{A4265445-7258-1344-9689-F4ADF1168A3F}" type="presParOf" srcId="{5B679208-A6B4-9045-9764-85C0F64FAB4C}" destId="{04FDA257-3487-A54A-95D7-9885BC58F7A5}" srcOrd="2" destOrd="0" presId="urn:microsoft.com/office/officeart/2005/8/layout/process4"/>
    <dgm:cxn modelId="{45D69E80-B77A-AE45-B681-25C4A2A69C7C}" type="presParOf" srcId="{04FDA257-3487-A54A-95D7-9885BC58F7A5}" destId="{0DB79954-F866-2148-B2B2-10DE79928FEA}" srcOrd="0" destOrd="0" presId="urn:microsoft.com/office/officeart/2005/8/layout/process4"/>
    <dgm:cxn modelId="{7978C710-2A0A-164A-A4F9-7FD97DC73F2B}" type="presParOf" srcId="{DAE14E82-4BA3-BB45-ADAB-3D8E4A57410D}" destId="{2BA49D57-7701-D247-AD19-4B46812127E2}" srcOrd="5" destOrd="0" presId="urn:microsoft.com/office/officeart/2005/8/layout/process4"/>
    <dgm:cxn modelId="{938E6FDA-BBEC-0A41-AA62-B6EA841A61EE}" type="presParOf" srcId="{DAE14E82-4BA3-BB45-ADAB-3D8E4A57410D}" destId="{416E4BB6-FF39-1C4E-8645-DC508A48D9CD}" srcOrd="6" destOrd="0" presId="urn:microsoft.com/office/officeart/2005/8/layout/process4"/>
    <dgm:cxn modelId="{20CF5595-3476-454D-BA79-9AD2CF9885E4}" type="presParOf" srcId="{416E4BB6-FF39-1C4E-8645-DC508A48D9CD}" destId="{3F825771-0A5D-084B-9656-4C7175A46AFE}" srcOrd="0" destOrd="0" presId="urn:microsoft.com/office/officeart/2005/8/layout/process4"/>
    <dgm:cxn modelId="{273AE9EC-DEB6-1D4C-8EE8-2B3F2BA36485}" type="presParOf" srcId="{416E4BB6-FF39-1C4E-8645-DC508A48D9CD}" destId="{F91CA267-BB91-F642-A93D-31AC21361C44}" srcOrd="1" destOrd="0" presId="urn:microsoft.com/office/officeart/2005/8/layout/process4"/>
    <dgm:cxn modelId="{7F4DFF7C-6A38-F347-94E7-ABCB7EB73914}" type="presParOf" srcId="{416E4BB6-FF39-1C4E-8645-DC508A48D9CD}" destId="{E5BFDB21-914C-4B4B-AEBF-C84D8D558B5B}" srcOrd="2" destOrd="0" presId="urn:microsoft.com/office/officeart/2005/8/layout/process4"/>
    <dgm:cxn modelId="{5C5604E9-E495-1443-8FE6-27C974FD5873}" type="presParOf" srcId="{E5BFDB21-914C-4B4B-AEBF-C84D8D558B5B}" destId="{B59B87D5-9AC0-1E40-A289-51E5B660055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Complimentary Platform</a:t>
          </a: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integrated logic</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41E19719-FCAB-7347-B5BE-F63223EE9107}">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explicit design workflows</a:t>
          </a:r>
        </a:p>
      </dgm:t>
    </dgm:pt>
    <dgm:pt modelId="{FF4C28DE-0714-7341-9099-A5969215B183}" type="par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8A43192-6B7C-A94C-AF6C-72F460A07E20}" type="sib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Semi-Automation</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7907"/>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3">
        <dgm:presLayoutVars>
          <dgm:bulletEnabled val="1"/>
        </dgm:presLayoutVars>
      </dgm:prSet>
      <dgm:spPr/>
    </dgm:pt>
    <dgm:pt modelId="{51020830-5C60-654B-BA2F-5B978B006AE0}" type="pres">
      <dgm:prSet presAssocID="{63C718D2-6C9B-514D-BA7C-20E3A7A0EC11}" presName="aSpace2" presStyleCnt="0"/>
      <dgm:spPr/>
    </dgm:pt>
    <dgm:pt modelId="{1BB28CD4-2B63-B34F-9B67-7BAFB176A2D4}" type="pres">
      <dgm:prSet presAssocID="{41E19719-FCAB-7347-B5BE-F63223EE9107}" presName="childNode" presStyleLbl="node1" presStyleIdx="1" presStyleCnt="3">
        <dgm:presLayoutVars>
          <dgm:bulletEnabled val="1"/>
        </dgm:presLayoutVars>
      </dgm:prSet>
      <dgm:spPr/>
    </dgm:pt>
    <dgm:pt modelId="{9962C982-E9A8-904C-91EA-DB8D2CF55024}" type="pres">
      <dgm:prSet presAssocID="{41E19719-FCAB-7347-B5BE-F63223EE9107}" presName="aSpace2" presStyleCnt="0"/>
      <dgm:spPr/>
    </dgm:pt>
    <dgm:pt modelId="{448A36FC-09AF-E74A-A333-84323F7D460F}" type="pres">
      <dgm:prSet presAssocID="{D25C68DA-EAED-5540-8931-5CAB0537891F}" presName="childNode" presStyleLbl="node1" presStyleIdx="2" presStyleCnt="3">
        <dgm:presLayoutVars>
          <dgm:bulletEnabled val="1"/>
        </dgm:presLayoutVars>
      </dgm:prSet>
      <dgm:spPr/>
    </dgm:pt>
  </dgm:ptLst>
  <dgm:cxnLst>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4BEF8545-ED94-EE41-8063-A6BFB9A2416F}" srcId="{C8D87B93-D958-D446-9F24-4FDFA9630B7D}" destId="{41E19719-FCAB-7347-B5BE-F63223EE9107}" srcOrd="1" destOrd="0" parTransId="{FF4C28DE-0714-7341-9099-A5969215B183}" sibTransId="{88A43192-6B7C-A94C-AF6C-72F460A07E20}"/>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8AA18BDA-1D56-AB46-8034-A3DA93372C02}" type="presOf" srcId="{41E19719-FCAB-7347-B5BE-F63223EE9107}" destId="{1BB28CD4-2B63-B34F-9B67-7BAFB176A2D4}"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2"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2FB6364C-6019-FD4C-B75F-C6A432FF1C0D}" type="presParOf" srcId="{FAA61924-1259-8B45-BF1D-85879F6AB303}" destId="{1BB28CD4-2B63-B34F-9B67-7BAFB176A2D4}" srcOrd="2" destOrd="0" presId="urn:microsoft.com/office/officeart/2005/8/layout/lProcess2"/>
    <dgm:cxn modelId="{5748FC2A-D368-D648-A208-641A96C82A1F}" type="presParOf" srcId="{FAA61924-1259-8B45-BF1D-85879F6AB303}" destId="{9962C982-E9A8-904C-91EA-DB8D2CF55024}" srcOrd="3" destOrd="0" presId="urn:microsoft.com/office/officeart/2005/8/layout/lProcess2"/>
    <dgm:cxn modelId="{94D3C608-07B0-9F4C-9712-C5CEA49CC7A6}" type="presParOf" srcId="{FAA61924-1259-8B45-BF1D-85879F6AB303}" destId="{448A36FC-09AF-E74A-A333-84323F7D460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48A1B40D-A8B4-494A-BA8F-9C6D1D41425A}">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Recommendation Systems</a:t>
          </a:r>
        </a:p>
      </dgm:t>
    </dgm:pt>
    <dgm:pt modelId="{A667DA8F-0D95-BB4A-A2FF-155583A7800A}" type="parTrans" cxnId="{520F23B2-8BD5-DF49-9DB9-1CC47708FDED}">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911DF48F-7EA9-984D-9533-9451AD496B82}" type="sibTrans" cxnId="{520F23B2-8BD5-DF49-9DB9-1CC47708FDED}">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3894765-2E16-F64B-8CC4-D182FA564847}">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process guidance</a:t>
          </a:r>
        </a:p>
      </dgm:t>
    </dgm:pt>
    <dgm:pt modelId="{A31DBF14-FA86-A74A-B02A-25EE088D06FC}" type="par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187C402B-EB46-A04B-BDD3-021B7666EA30}" type="sib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AB0E2A62-B6B5-9A45-A1E9-51F01977E0A2}">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inference-based </a:t>
          </a:r>
        </a:p>
      </dgm:t>
    </dgm:pt>
    <dgm:pt modelId="{48C423CE-B0DC-984D-BB9C-D822DF68AA96}" type="par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BB4BD5D-3065-7248-9CA8-8C07E3870201}" type="sib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96D30D81-E61F-064C-86F8-61DCC485DA95}" type="pres">
      <dgm:prSet presAssocID="{48A1B40D-A8B4-494A-BA8F-9C6D1D41425A}" presName="compNode" presStyleCnt="0"/>
      <dgm:spPr/>
    </dgm:pt>
    <dgm:pt modelId="{8E3F8E02-814C-F647-BD9D-73BD52DCF992}" type="pres">
      <dgm:prSet presAssocID="{48A1B40D-A8B4-494A-BA8F-9C6D1D41425A}" presName="aNode" presStyleLbl="bgShp" presStyleIdx="0" presStyleCnt="1" custLinFactNeighborX="19863"/>
      <dgm:spPr/>
    </dgm:pt>
    <dgm:pt modelId="{C49EAF7F-B129-0647-A444-A065A719D686}" type="pres">
      <dgm:prSet presAssocID="{48A1B40D-A8B4-494A-BA8F-9C6D1D41425A}" presName="textNode" presStyleLbl="bgShp" presStyleIdx="0" presStyleCnt="1"/>
      <dgm:spPr/>
    </dgm:pt>
    <dgm:pt modelId="{16D58D54-EFD9-A543-8A47-0FD4C30FE106}" type="pres">
      <dgm:prSet presAssocID="{48A1B40D-A8B4-494A-BA8F-9C6D1D41425A}" presName="compChildNode" presStyleCnt="0"/>
      <dgm:spPr/>
    </dgm:pt>
    <dgm:pt modelId="{8AAC63E0-00DC-CA4B-92CD-38F30A4F0241}" type="pres">
      <dgm:prSet presAssocID="{48A1B40D-A8B4-494A-BA8F-9C6D1D41425A}" presName="theInnerList" presStyleCnt="0"/>
      <dgm:spPr/>
    </dgm:pt>
    <dgm:pt modelId="{D4A0DFC9-507E-A344-B7ED-2BA235DED865}" type="pres">
      <dgm:prSet presAssocID="{73894765-2E16-F64B-8CC4-D182FA564847}" presName="childNode" presStyleLbl="node1" presStyleIdx="0" presStyleCnt="2">
        <dgm:presLayoutVars>
          <dgm:bulletEnabled val="1"/>
        </dgm:presLayoutVars>
      </dgm:prSet>
      <dgm:spPr/>
    </dgm:pt>
    <dgm:pt modelId="{93B185AA-B471-1440-B34A-03FAD1281D6B}" type="pres">
      <dgm:prSet presAssocID="{73894765-2E16-F64B-8CC4-D182FA564847}" presName="aSpace2" presStyleCnt="0"/>
      <dgm:spPr/>
    </dgm:pt>
    <dgm:pt modelId="{8EE7C126-A0FA-904D-B745-D141C9B9BBBC}" type="pres">
      <dgm:prSet presAssocID="{AB0E2A62-B6B5-9A45-A1E9-51F01977E0A2}" presName="childNode" presStyleLbl="node1" presStyleIdx="1" presStyleCnt="2">
        <dgm:presLayoutVars>
          <dgm:bulletEnabled val="1"/>
        </dgm:presLayoutVars>
      </dgm:prSet>
      <dgm:spPr/>
    </dgm:pt>
  </dgm:ptLst>
  <dgm:cxnLst>
    <dgm:cxn modelId="{E4A89C19-0456-014D-B547-3C500352056E}" srcId="{48A1B40D-A8B4-494A-BA8F-9C6D1D41425A}" destId="{73894765-2E16-F64B-8CC4-D182FA564847}" srcOrd="0" destOrd="0" parTransId="{A31DBF14-FA86-A74A-B02A-25EE088D06FC}" sibTransId="{187C402B-EB46-A04B-BDD3-021B7666EA30}"/>
    <dgm:cxn modelId="{F0E38526-6154-D147-93DF-EB1C236EEDB9}" type="presOf" srcId="{AB0E2A62-B6B5-9A45-A1E9-51F01977E0A2}" destId="{8EE7C126-A0FA-904D-B745-D141C9B9BBBC}" srcOrd="0" destOrd="0" presId="urn:microsoft.com/office/officeart/2005/8/layout/lProcess2"/>
    <dgm:cxn modelId="{3B177E60-644A-5F4F-A705-2F01F25EDC81}" type="presOf" srcId="{73894765-2E16-F64B-8CC4-D182FA564847}" destId="{D4A0DFC9-507E-A344-B7ED-2BA235DED865}" srcOrd="0" destOrd="0" presId="urn:microsoft.com/office/officeart/2005/8/layout/lProcess2"/>
    <dgm:cxn modelId="{15F1BDA7-0A3B-0E48-A3B6-FD40931009B6}" type="presOf" srcId="{48A1B40D-A8B4-494A-BA8F-9C6D1D41425A}" destId="{C49EAF7F-B129-0647-A444-A065A719D686}" srcOrd="1" destOrd="0" presId="urn:microsoft.com/office/officeart/2005/8/layout/lProcess2"/>
    <dgm:cxn modelId="{520F23B2-8BD5-DF49-9DB9-1CC47708FDED}" srcId="{D2706377-5B98-4D46-B688-E9588B6FED99}" destId="{48A1B40D-A8B4-494A-BA8F-9C6D1D41425A}" srcOrd="0" destOrd="0" parTransId="{A667DA8F-0D95-BB4A-A2FF-155583A7800A}" sibTransId="{911DF48F-7EA9-984D-9533-9451AD496B82}"/>
    <dgm:cxn modelId="{A3204DC6-8041-E040-91AC-58C1A77693FA}" type="presOf" srcId="{D2706377-5B98-4D46-B688-E9588B6FED99}" destId="{CE45B4C6-56E2-614A-B84A-D10E4FB93260}" srcOrd="0" destOrd="0" presId="urn:microsoft.com/office/officeart/2005/8/layout/lProcess2"/>
    <dgm:cxn modelId="{A10E05E3-167E-F446-BC45-DBC402855CDF}" srcId="{48A1B40D-A8B4-494A-BA8F-9C6D1D41425A}" destId="{AB0E2A62-B6B5-9A45-A1E9-51F01977E0A2}" srcOrd="1" destOrd="0" parTransId="{48C423CE-B0DC-984D-BB9C-D822DF68AA96}" sibTransId="{8BB4BD5D-3065-7248-9CA8-8C07E3870201}"/>
    <dgm:cxn modelId="{677432EA-1790-7940-A5CF-A5D8E9204846}" type="presOf" srcId="{48A1B40D-A8B4-494A-BA8F-9C6D1D41425A}" destId="{8E3F8E02-814C-F647-BD9D-73BD52DCF992}" srcOrd="0" destOrd="0" presId="urn:microsoft.com/office/officeart/2005/8/layout/lProcess2"/>
    <dgm:cxn modelId="{1F7FA064-789C-A346-BC13-7D6689CDC1B5}" type="presParOf" srcId="{CE45B4C6-56E2-614A-B84A-D10E4FB93260}" destId="{96D30D81-E61F-064C-86F8-61DCC485DA95}" srcOrd="0" destOrd="0" presId="urn:microsoft.com/office/officeart/2005/8/layout/lProcess2"/>
    <dgm:cxn modelId="{87EA84C1-B308-9C45-8866-127D8FE56EC8}" type="presParOf" srcId="{96D30D81-E61F-064C-86F8-61DCC485DA95}" destId="{8E3F8E02-814C-F647-BD9D-73BD52DCF992}" srcOrd="0" destOrd="0" presId="urn:microsoft.com/office/officeart/2005/8/layout/lProcess2"/>
    <dgm:cxn modelId="{E8D25F6B-C122-6541-A2DB-251299FFFBC7}" type="presParOf" srcId="{96D30D81-E61F-064C-86F8-61DCC485DA95}" destId="{C49EAF7F-B129-0647-A444-A065A719D686}" srcOrd="1" destOrd="0" presId="urn:microsoft.com/office/officeart/2005/8/layout/lProcess2"/>
    <dgm:cxn modelId="{CF3B621F-0C83-9B45-8745-0D128B878169}" type="presParOf" srcId="{96D30D81-E61F-064C-86F8-61DCC485DA95}" destId="{16D58D54-EFD9-A543-8A47-0FD4C30FE106}" srcOrd="2" destOrd="0" presId="urn:microsoft.com/office/officeart/2005/8/layout/lProcess2"/>
    <dgm:cxn modelId="{AE55AB52-92A9-0B4A-8FE5-2C56E7C265FA}" type="presParOf" srcId="{16D58D54-EFD9-A543-8A47-0FD4C30FE106}" destId="{8AAC63E0-00DC-CA4B-92CD-38F30A4F0241}" srcOrd="0" destOrd="0" presId="urn:microsoft.com/office/officeart/2005/8/layout/lProcess2"/>
    <dgm:cxn modelId="{6B1128D2-3AC0-4144-8FDD-001B3303C6DE}" type="presParOf" srcId="{8AAC63E0-00DC-CA4B-92CD-38F30A4F0241}" destId="{D4A0DFC9-507E-A344-B7ED-2BA235DED865}" srcOrd="0" destOrd="0" presId="urn:microsoft.com/office/officeart/2005/8/layout/lProcess2"/>
    <dgm:cxn modelId="{11441793-5A08-B04F-80B9-8EF13F20DF2E}" type="presParOf" srcId="{8AAC63E0-00DC-CA4B-92CD-38F30A4F0241}" destId="{93B185AA-B471-1440-B34A-03FAD1281D6B}" srcOrd="1" destOrd="0" presId="urn:microsoft.com/office/officeart/2005/8/layout/lProcess2"/>
    <dgm:cxn modelId="{463A5F63-E3BF-154D-B399-34351B05F438}" type="presParOf" srcId="{8AAC63E0-00DC-CA4B-92CD-38F30A4F0241}" destId="{8EE7C126-A0FA-904D-B745-D141C9B9BBBC}"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C6F1A8-C017-944D-A764-D51408D467E3}" type="doc">
      <dgm:prSet loTypeId="urn:microsoft.com/office/officeart/2005/8/layout/list1" loCatId="" qsTypeId="urn:microsoft.com/office/officeart/2005/8/quickstyle/simple1" qsCatId="simple" csTypeId="urn:microsoft.com/office/officeart/2005/8/colors/accent3_1" csCatId="accent3" phldr="1"/>
      <dgm:spPr/>
      <dgm:t>
        <a:bodyPr/>
        <a:lstStyle/>
        <a:p>
          <a:endParaRPr lang="en-US"/>
        </a:p>
      </dgm:t>
    </dgm:pt>
    <dgm:pt modelId="{781FAF28-006A-D84A-A417-99572E2419BD}">
      <dgm:prSet custT="1"/>
      <dgm:spPr/>
      <dgm:t>
        <a:bodyPr/>
        <a:lstStyle/>
        <a:p>
          <a:r>
            <a:rPr lang="en-US" sz="1800" dirty="0">
              <a:latin typeface="Times New Roman" panose="02020603050405020304" pitchFamily="18" charset="0"/>
              <a:cs typeface="Times New Roman" panose="02020603050405020304" pitchFamily="18" charset="0"/>
            </a:rPr>
            <a:t>Performance Measurements</a:t>
          </a:r>
        </a:p>
      </dgm:t>
    </dgm:pt>
    <dgm:pt modelId="{48A7A1EB-9C74-0B46-AAA0-EEE59EF5400E}" type="parTrans" cxnId="{23059ED9-F113-DD46-B427-D923CC29AC0D}">
      <dgm:prSet/>
      <dgm:spPr/>
      <dgm:t>
        <a:bodyPr/>
        <a:lstStyle/>
        <a:p>
          <a:endParaRPr lang="en-US"/>
        </a:p>
      </dgm:t>
    </dgm:pt>
    <dgm:pt modelId="{9BCA74FD-6928-B440-B195-00E0CC7AA7A1}" type="sibTrans" cxnId="{23059ED9-F113-DD46-B427-D923CC29AC0D}">
      <dgm:prSet/>
      <dgm:spPr/>
      <dgm:t>
        <a:bodyPr/>
        <a:lstStyle/>
        <a:p>
          <a:endParaRPr lang="en-US"/>
        </a:p>
      </dgm:t>
    </dgm:pt>
    <dgm:pt modelId="{D39146B0-91F3-6945-8511-C22528B18C46}">
      <dgm:prSet custT="1"/>
      <dgm:spPr/>
      <dgm:t>
        <a:bodyPr/>
        <a:lstStyle/>
        <a:p>
          <a:r>
            <a:rPr lang="en-US" sz="1800" dirty="0">
              <a:latin typeface="Times New Roman" panose="02020603050405020304" pitchFamily="18" charset="0"/>
              <a:cs typeface="Times New Roman" panose="02020603050405020304" pitchFamily="18" charset="0"/>
            </a:rPr>
            <a:t>Spatial-temporal data</a:t>
          </a:r>
        </a:p>
      </dgm:t>
    </dgm:pt>
    <dgm:pt modelId="{6B61515C-670A-BE40-848B-638BEB236553}" type="parTrans" cxnId="{09724D4D-345B-1D48-BD02-AEBE9D1F782A}">
      <dgm:prSet/>
      <dgm:spPr/>
      <dgm:t>
        <a:bodyPr/>
        <a:lstStyle/>
        <a:p>
          <a:endParaRPr lang="en-US"/>
        </a:p>
      </dgm:t>
    </dgm:pt>
    <dgm:pt modelId="{38C93846-1985-DA4C-8407-8450E6B0024A}" type="sibTrans" cxnId="{09724D4D-345B-1D48-BD02-AEBE9D1F782A}">
      <dgm:prSet/>
      <dgm:spPr/>
      <dgm:t>
        <a:bodyPr/>
        <a:lstStyle/>
        <a:p>
          <a:endParaRPr lang="en-US"/>
        </a:p>
      </dgm:t>
    </dgm:pt>
    <dgm:pt modelId="{0DB11681-FF61-B744-8923-36F3C5186964}">
      <dgm:prSet custT="1"/>
      <dgm:spPr/>
      <dgm:t>
        <a:bodyPr/>
        <a:lstStyle/>
        <a:p>
          <a:r>
            <a:rPr lang="en-US" sz="1800" dirty="0">
              <a:latin typeface="Times New Roman" panose="02020603050405020304" pitchFamily="18" charset="0"/>
              <a:cs typeface="Times New Roman" panose="02020603050405020304" pitchFamily="18" charset="0"/>
            </a:rPr>
            <a:t>Origin-destination studies</a:t>
          </a:r>
        </a:p>
      </dgm:t>
    </dgm:pt>
    <dgm:pt modelId="{EA51DEBC-5F0D-9244-AF8A-DC19FB1EF27F}" type="parTrans" cxnId="{2E0C165D-D76A-174F-B783-0AC4DDC86617}">
      <dgm:prSet/>
      <dgm:spPr/>
      <dgm:t>
        <a:bodyPr/>
        <a:lstStyle/>
        <a:p>
          <a:endParaRPr lang="en-US"/>
        </a:p>
      </dgm:t>
    </dgm:pt>
    <dgm:pt modelId="{9270C5EF-9E30-FF43-8848-C7184BC6B0A3}" type="sibTrans" cxnId="{2E0C165D-D76A-174F-B783-0AC4DDC86617}">
      <dgm:prSet/>
      <dgm:spPr/>
      <dgm:t>
        <a:bodyPr/>
        <a:lstStyle/>
        <a:p>
          <a:endParaRPr lang="en-US"/>
        </a:p>
      </dgm:t>
    </dgm:pt>
    <dgm:pt modelId="{5EF3166A-A298-D246-9B15-B7F758A88B0C}">
      <dgm:prSet custT="1"/>
      <dgm:spPr/>
      <dgm:t>
        <a:bodyPr/>
        <a:lstStyle/>
        <a:p>
          <a:r>
            <a:rPr lang="en-US" sz="1800" dirty="0">
              <a:latin typeface="Times New Roman" panose="02020603050405020304" pitchFamily="18" charset="0"/>
              <a:cs typeface="Times New Roman" panose="02020603050405020304" pitchFamily="18" charset="0"/>
            </a:rPr>
            <a:t>Real time data</a:t>
          </a:r>
          <a:endParaRPr lang="en-US" sz="1800" dirty="0"/>
        </a:p>
      </dgm:t>
    </dgm:pt>
    <dgm:pt modelId="{91565DDC-0E06-F247-9C27-D5716A4D308B}" type="parTrans" cxnId="{60818DD0-2FE2-0347-BCD8-63A0ABD3D118}">
      <dgm:prSet/>
      <dgm:spPr/>
      <dgm:t>
        <a:bodyPr/>
        <a:lstStyle/>
        <a:p>
          <a:endParaRPr lang="en-US"/>
        </a:p>
      </dgm:t>
    </dgm:pt>
    <dgm:pt modelId="{15E6275B-6FE4-5545-A422-B35A4FF4C2EF}" type="sibTrans" cxnId="{60818DD0-2FE2-0347-BCD8-63A0ABD3D118}">
      <dgm:prSet/>
      <dgm:spPr/>
      <dgm:t>
        <a:bodyPr/>
        <a:lstStyle/>
        <a:p>
          <a:endParaRPr lang="en-US"/>
        </a:p>
      </dgm:t>
    </dgm:pt>
    <dgm:pt modelId="{F4556A78-BB17-4244-BA54-CDD0E88217F9}">
      <dgm:prSet custT="1"/>
      <dgm:spPr/>
      <dgm:t>
        <a:bodyPr/>
        <a:lstStyle/>
        <a:p>
          <a:pPr>
            <a:buNone/>
          </a:pPr>
          <a:r>
            <a:rPr lang="en-US" sz="1400" dirty="0">
              <a:latin typeface="Times New Roman" panose="02020603050405020304" pitchFamily="18" charset="0"/>
              <a:cs typeface="Times New Roman" panose="02020603050405020304" pitchFamily="18" charset="0"/>
            </a:rPr>
            <a:t>FOR a given scheme: energy analysis, daylighting, </a:t>
          </a:r>
        </a:p>
      </dgm:t>
    </dgm:pt>
    <dgm:pt modelId="{BFF8D4A8-B811-4649-9C38-725086F26649}" type="parTrans" cxnId="{C9DC4DDC-ADA2-814D-A709-2553B3499A2F}">
      <dgm:prSet/>
      <dgm:spPr/>
      <dgm:t>
        <a:bodyPr/>
        <a:lstStyle/>
        <a:p>
          <a:endParaRPr lang="en-US"/>
        </a:p>
      </dgm:t>
    </dgm:pt>
    <dgm:pt modelId="{2F15FCE8-E6A9-BE4F-8BBC-7F58CAA0D09B}" type="sibTrans" cxnId="{C9DC4DDC-ADA2-814D-A709-2553B3499A2F}">
      <dgm:prSet/>
      <dgm:spPr/>
      <dgm:t>
        <a:bodyPr/>
        <a:lstStyle/>
        <a:p>
          <a:endParaRPr lang="en-US"/>
        </a:p>
      </dgm:t>
    </dgm:pt>
    <dgm:pt modelId="{EF5CDFCD-7788-0547-8242-6EFF67B2E206}">
      <dgm:prSet custT="1"/>
      <dgm:spPr/>
      <dgm:t>
        <a:bodyPr/>
        <a:lstStyle/>
        <a:p>
          <a:pPr>
            <a:buNone/>
          </a:pPr>
          <a:r>
            <a:rPr lang="en-US" sz="1400" dirty="0">
              <a:latin typeface="Times New Roman" panose="02020603050405020304" pitchFamily="18" charset="0"/>
              <a:cs typeface="Times New Roman" panose="02020603050405020304" pitchFamily="18" charset="0"/>
            </a:rPr>
            <a:t>of tourists, places of interest, visited, </a:t>
          </a:r>
        </a:p>
      </dgm:t>
    </dgm:pt>
    <dgm:pt modelId="{88BF9A38-F1DE-DF43-ABB0-5064B9E6ED5E}" type="parTrans" cxnId="{A63071A0-FDEA-DB41-85B1-6868B37CC4C1}">
      <dgm:prSet/>
      <dgm:spPr/>
      <dgm:t>
        <a:bodyPr/>
        <a:lstStyle/>
        <a:p>
          <a:endParaRPr lang="en-US"/>
        </a:p>
      </dgm:t>
    </dgm:pt>
    <dgm:pt modelId="{F89CE031-D925-694E-BABD-5459B49E4F4E}" type="sibTrans" cxnId="{A63071A0-FDEA-DB41-85B1-6868B37CC4C1}">
      <dgm:prSet/>
      <dgm:spPr/>
      <dgm:t>
        <a:bodyPr/>
        <a:lstStyle/>
        <a:p>
          <a:endParaRPr lang="en-US"/>
        </a:p>
      </dgm:t>
    </dgm:pt>
    <dgm:pt modelId="{77EB18BF-C12A-BF46-9810-5F84F9AB6AA2}">
      <dgm:prSet custT="1"/>
      <dgm:spPr/>
      <dgm:t>
        <a:bodyPr/>
        <a:lstStyle/>
        <a:p>
          <a:pPr>
            <a:buNone/>
          </a:pPr>
          <a:r>
            <a:rPr lang="en-US" sz="1400" dirty="0">
              <a:latin typeface="Times New Roman" panose="02020603050405020304" pitchFamily="18" charset="0"/>
              <a:cs typeface="Times New Roman" panose="02020603050405020304" pitchFamily="18" charset="0"/>
            </a:rPr>
            <a:t>from IoT devices and smart city platforms</a:t>
          </a:r>
          <a:endParaRPr lang="en-US" sz="1400" dirty="0"/>
        </a:p>
      </dgm:t>
    </dgm:pt>
    <dgm:pt modelId="{A823D85C-807E-6146-8C37-1BC2F0251DFB}" type="parTrans" cxnId="{F5A9575C-CF24-A24F-B312-1D394C9F54B3}">
      <dgm:prSet/>
      <dgm:spPr/>
      <dgm:t>
        <a:bodyPr/>
        <a:lstStyle/>
        <a:p>
          <a:endParaRPr lang="en-US"/>
        </a:p>
      </dgm:t>
    </dgm:pt>
    <dgm:pt modelId="{0E807A2D-E513-6443-A72A-EB2332B9F44C}" type="sibTrans" cxnId="{F5A9575C-CF24-A24F-B312-1D394C9F54B3}">
      <dgm:prSet/>
      <dgm:spPr/>
      <dgm:t>
        <a:bodyPr/>
        <a:lstStyle/>
        <a:p>
          <a:endParaRPr lang="en-US"/>
        </a:p>
      </dgm:t>
    </dgm:pt>
    <dgm:pt modelId="{CF335E0E-ED55-3647-9E1C-039C4E158DED}">
      <dgm:prSet custT="1"/>
      <dgm:spPr/>
      <dgm:t>
        <a:bodyPr/>
        <a:lstStyle/>
        <a:p>
          <a:pPr>
            <a:buNone/>
          </a:pPr>
          <a:r>
            <a:rPr lang="en-US" sz="1400" dirty="0">
              <a:latin typeface="Times New Roman" panose="02020603050405020304" pitchFamily="18" charset="0"/>
              <a:cs typeface="Times New Roman" panose="02020603050405020304" pitchFamily="18" charset="0"/>
            </a:rPr>
            <a:t>GIS, mobile, tracking devices</a:t>
          </a:r>
        </a:p>
      </dgm:t>
    </dgm:pt>
    <dgm:pt modelId="{53E09CD2-C34E-6946-B419-25CCACC0D256}" type="parTrans" cxnId="{8CE76C05-F9AA-5F4B-85F9-326EB2DD9C4E}">
      <dgm:prSet/>
      <dgm:spPr/>
      <dgm:t>
        <a:bodyPr/>
        <a:lstStyle/>
        <a:p>
          <a:endParaRPr lang="en-US"/>
        </a:p>
      </dgm:t>
    </dgm:pt>
    <dgm:pt modelId="{A5764AAE-DE56-E641-9F53-D297B3F7A42C}" type="sibTrans" cxnId="{8CE76C05-F9AA-5F4B-85F9-326EB2DD9C4E}">
      <dgm:prSet/>
      <dgm:spPr/>
      <dgm:t>
        <a:bodyPr/>
        <a:lstStyle/>
        <a:p>
          <a:endParaRPr lang="en-US"/>
        </a:p>
      </dgm:t>
    </dgm:pt>
    <dgm:pt modelId="{42CB42C2-8458-6B43-82ED-8E526BACFC43}">
      <dgm:prSet custT="1"/>
      <dgm:spPr/>
      <dgm:t>
        <a:bodyPr/>
        <a:lstStyle/>
        <a:p>
          <a:pPr>
            <a:buNone/>
          </a:pPr>
          <a:r>
            <a:rPr lang="en-US" sz="1400" dirty="0">
              <a:latin typeface="Times New Roman" panose="02020603050405020304" pitchFamily="18" charset="0"/>
              <a:cs typeface="Times New Roman" panose="02020603050405020304" pitchFamily="18" charset="0"/>
            </a:rPr>
            <a:t>local spikes in travels</a:t>
          </a:r>
        </a:p>
      </dgm:t>
    </dgm:pt>
    <dgm:pt modelId="{503649A0-5ADA-B345-B332-2DD9DCA90E7E}" type="parTrans" cxnId="{39E8ECA4-8CB2-F149-BA04-EDB649263FAF}">
      <dgm:prSet/>
      <dgm:spPr/>
      <dgm:t>
        <a:bodyPr/>
        <a:lstStyle/>
        <a:p>
          <a:endParaRPr lang="en-US"/>
        </a:p>
      </dgm:t>
    </dgm:pt>
    <dgm:pt modelId="{931F00F1-8C0C-B24E-884D-2E19BCA47D78}" type="sibTrans" cxnId="{39E8ECA4-8CB2-F149-BA04-EDB649263FAF}">
      <dgm:prSet/>
      <dgm:spPr/>
      <dgm:t>
        <a:bodyPr/>
        <a:lstStyle/>
        <a:p>
          <a:endParaRPr lang="en-US"/>
        </a:p>
      </dgm:t>
    </dgm:pt>
    <dgm:pt modelId="{E3D743C9-E246-4E68-A9A9-BDB455213FB2}">
      <dgm:prSet custT="1"/>
      <dgm:spPr/>
      <dgm:t>
        <a:bodyPr/>
        <a:lstStyle/>
        <a:p>
          <a:pPr>
            <a:buNone/>
          </a:pPr>
          <a:r>
            <a:rPr lang="en-US" sz="1400" dirty="0">
              <a:latin typeface="Times New Roman" panose="02020603050405020304" pitchFamily="18" charset="0"/>
              <a:cs typeface="Times New Roman" panose="02020603050405020304" pitchFamily="18" charset="0"/>
            </a:rPr>
            <a:t>amenity requirements</a:t>
          </a:r>
        </a:p>
      </dgm:t>
    </dgm:pt>
    <dgm:pt modelId="{86C5FCD1-413A-4F17-9519-6C94BFC5D8D7}" type="parTrans" cxnId="{97980E7B-A2D0-4A9C-9397-9776A35E0D40}">
      <dgm:prSet/>
      <dgm:spPr/>
      <dgm:t>
        <a:bodyPr/>
        <a:lstStyle/>
        <a:p>
          <a:endParaRPr lang="en-US"/>
        </a:p>
      </dgm:t>
    </dgm:pt>
    <dgm:pt modelId="{3186A7BA-ABCD-4B9B-A8C0-43AE096A3F6C}" type="sibTrans" cxnId="{97980E7B-A2D0-4A9C-9397-9776A35E0D40}">
      <dgm:prSet/>
      <dgm:spPr/>
      <dgm:t>
        <a:bodyPr/>
        <a:lstStyle/>
        <a:p>
          <a:endParaRPr lang="en-US"/>
        </a:p>
      </dgm:t>
    </dgm:pt>
    <dgm:pt modelId="{81F189FE-56CD-B44E-8A22-543F5817BEB9}" type="pres">
      <dgm:prSet presAssocID="{4AC6F1A8-C017-944D-A764-D51408D467E3}" presName="linear" presStyleCnt="0">
        <dgm:presLayoutVars>
          <dgm:dir/>
          <dgm:animLvl val="lvl"/>
          <dgm:resizeHandles val="exact"/>
        </dgm:presLayoutVars>
      </dgm:prSet>
      <dgm:spPr/>
    </dgm:pt>
    <dgm:pt modelId="{C609D3F1-DCCF-FE47-8342-CA83B08417B2}" type="pres">
      <dgm:prSet presAssocID="{781FAF28-006A-D84A-A417-99572E2419BD}" presName="parentLin" presStyleCnt="0"/>
      <dgm:spPr/>
    </dgm:pt>
    <dgm:pt modelId="{DF7749B2-8967-0C4F-A17E-854F23527CBE}" type="pres">
      <dgm:prSet presAssocID="{781FAF28-006A-D84A-A417-99572E2419BD}" presName="parentLeftMargin" presStyleLbl="node1" presStyleIdx="0" presStyleCnt="4"/>
      <dgm:spPr/>
    </dgm:pt>
    <dgm:pt modelId="{34FFD125-6A0C-6F4E-B24E-F65D8E35866E}" type="pres">
      <dgm:prSet presAssocID="{781FAF28-006A-D84A-A417-99572E2419BD}" presName="parentText" presStyleLbl="node1" presStyleIdx="0" presStyleCnt="4">
        <dgm:presLayoutVars>
          <dgm:chMax val="0"/>
          <dgm:bulletEnabled val="1"/>
        </dgm:presLayoutVars>
      </dgm:prSet>
      <dgm:spPr/>
    </dgm:pt>
    <dgm:pt modelId="{2EAEFF4A-43E6-904A-BB4D-19CCB61ED9E0}" type="pres">
      <dgm:prSet presAssocID="{781FAF28-006A-D84A-A417-99572E2419BD}" presName="negativeSpace" presStyleCnt="0"/>
      <dgm:spPr/>
    </dgm:pt>
    <dgm:pt modelId="{D4E90C03-DFFE-A442-A322-B094DEE7FB07}" type="pres">
      <dgm:prSet presAssocID="{781FAF28-006A-D84A-A417-99572E2419BD}" presName="childText" presStyleLbl="conFgAcc1" presStyleIdx="0" presStyleCnt="4">
        <dgm:presLayoutVars>
          <dgm:bulletEnabled val="1"/>
        </dgm:presLayoutVars>
      </dgm:prSet>
      <dgm:spPr/>
    </dgm:pt>
    <dgm:pt modelId="{C185EAFC-14FE-464A-A6D1-5AB0054D9ECF}" type="pres">
      <dgm:prSet presAssocID="{9BCA74FD-6928-B440-B195-00E0CC7AA7A1}" presName="spaceBetweenRectangles" presStyleCnt="0"/>
      <dgm:spPr/>
    </dgm:pt>
    <dgm:pt modelId="{9168C7F1-58A1-FA47-9A45-CAFC290205FE}" type="pres">
      <dgm:prSet presAssocID="{D39146B0-91F3-6945-8511-C22528B18C46}" presName="parentLin" presStyleCnt="0"/>
      <dgm:spPr/>
    </dgm:pt>
    <dgm:pt modelId="{88BC6276-8643-3B4C-BBD6-377CD734A162}" type="pres">
      <dgm:prSet presAssocID="{D39146B0-91F3-6945-8511-C22528B18C46}" presName="parentLeftMargin" presStyleLbl="node1" presStyleIdx="0" presStyleCnt="4"/>
      <dgm:spPr/>
    </dgm:pt>
    <dgm:pt modelId="{EA0A5F74-A0E2-564B-B195-962BBEA5D7B3}" type="pres">
      <dgm:prSet presAssocID="{D39146B0-91F3-6945-8511-C22528B18C46}" presName="parentText" presStyleLbl="node1" presStyleIdx="1" presStyleCnt="4">
        <dgm:presLayoutVars>
          <dgm:chMax val="0"/>
          <dgm:bulletEnabled val="1"/>
        </dgm:presLayoutVars>
      </dgm:prSet>
      <dgm:spPr/>
    </dgm:pt>
    <dgm:pt modelId="{32C885DD-C807-564E-9393-0310AB499844}" type="pres">
      <dgm:prSet presAssocID="{D39146B0-91F3-6945-8511-C22528B18C46}" presName="negativeSpace" presStyleCnt="0"/>
      <dgm:spPr/>
    </dgm:pt>
    <dgm:pt modelId="{D06A43DA-FDD3-7A4D-A7E8-19C7EE1E8BDD}" type="pres">
      <dgm:prSet presAssocID="{D39146B0-91F3-6945-8511-C22528B18C46}" presName="childText" presStyleLbl="conFgAcc1" presStyleIdx="1" presStyleCnt="4">
        <dgm:presLayoutVars>
          <dgm:bulletEnabled val="1"/>
        </dgm:presLayoutVars>
      </dgm:prSet>
      <dgm:spPr/>
    </dgm:pt>
    <dgm:pt modelId="{418EAFB7-9FEA-004E-806A-86A50E0C4913}" type="pres">
      <dgm:prSet presAssocID="{38C93846-1985-DA4C-8407-8450E6B0024A}" presName="spaceBetweenRectangles" presStyleCnt="0"/>
      <dgm:spPr/>
    </dgm:pt>
    <dgm:pt modelId="{4F122C0D-7454-AA4E-8889-3D58794E9F88}" type="pres">
      <dgm:prSet presAssocID="{0DB11681-FF61-B744-8923-36F3C5186964}" presName="parentLin" presStyleCnt="0"/>
      <dgm:spPr/>
    </dgm:pt>
    <dgm:pt modelId="{2F7DD488-6CF2-1848-AC0A-E18783CFEB05}" type="pres">
      <dgm:prSet presAssocID="{0DB11681-FF61-B744-8923-36F3C5186964}" presName="parentLeftMargin" presStyleLbl="node1" presStyleIdx="1" presStyleCnt="4"/>
      <dgm:spPr/>
    </dgm:pt>
    <dgm:pt modelId="{D6055C9C-0CF9-CF49-B62A-DC0F52401E3A}" type="pres">
      <dgm:prSet presAssocID="{0DB11681-FF61-B744-8923-36F3C5186964}" presName="parentText" presStyleLbl="node1" presStyleIdx="2" presStyleCnt="4">
        <dgm:presLayoutVars>
          <dgm:chMax val="0"/>
          <dgm:bulletEnabled val="1"/>
        </dgm:presLayoutVars>
      </dgm:prSet>
      <dgm:spPr/>
    </dgm:pt>
    <dgm:pt modelId="{93639226-8419-0245-96B5-A8070F60A8E9}" type="pres">
      <dgm:prSet presAssocID="{0DB11681-FF61-B744-8923-36F3C5186964}" presName="negativeSpace" presStyleCnt="0"/>
      <dgm:spPr/>
    </dgm:pt>
    <dgm:pt modelId="{91A08E04-09E4-7B46-A579-153A4E6FD538}" type="pres">
      <dgm:prSet presAssocID="{0DB11681-FF61-B744-8923-36F3C5186964}" presName="childText" presStyleLbl="conFgAcc1" presStyleIdx="2" presStyleCnt="4">
        <dgm:presLayoutVars>
          <dgm:bulletEnabled val="1"/>
        </dgm:presLayoutVars>
      </dgm:prSet>
      <dgm:spPr/>
    </dgm:pt>
    <dgm:pt modelId="{67EC0908-27E5-2B4A-8B25-8FA498429318}" type="pres">
      <dgm:prSet presAssocID="{9270C5EF-9E30-FF43-8848-C7184BC6B0A3}" presName="spaceBetweenRectangles" presStyleCnt="0"/>
      <dgm:spPr/>
    </dgm:pt>
    <dgm:pt modelId="{3537D25E-8415-B741-9500-85217B5B88D6}" type="pres">
      <dgm:prSet presAssocID="{5EF3166A-A298-D246-9B15-B7F758A88B0C}" presName="parentLin" presStyleCnt="0"/>
      <dgm:spPr/>
    </dgm:pt>
    <dgm:pt modelId="{5FB8519F-D715-694C-97DF-0970A45BE021}" type="pres">
      <dgm:prSet presAssocID="{5EF3166A-A298-D246-9B15-B7F758A88B0C}" presName="parentLeftMargin" presStyleLbl="node1" presStyleIdx="2" presStyleCnt="4"/>
      <dgm:spPr/>
    </dgm:pt>
    <dgm:pt modelId="{67EC8E45-81C9-7443-A06D-B2151C76ED70}" type="pres">
      <dgm:prSet presAssocID="{5EF3166A-A298-D246-9B15-B7F758A88B0C}" presName="parentText" presStyleLbl="node1" presStyleIdx="3" presStyleCnt="4">
        <dgm:presLayoutVars>
          <dgm:chMax val="0"/>
          <dgm:bulletEnabled val="1"/>
        </dgm:presLayoutVars>
      </dgm:prSet>
      <dgm:spPr/>
    </dgm:pt>
    <dgm:pt modelId="{047912C3-F922-C945-B372-A4BEAC890B57}" type="pres">
      <dgm:prSet presAssocID="{5EF3166A-A298-D246-9B15-B7F758A88B0C}" presName="negativeSpace" presStyleCnt="0"/>
      <dgm:spPr/>
    </dgm:pt>
    <dgm:pt modelId="{CA307D50-656F-4346-9930-DF8F727E1A12}" type="pres">
      <dgm:prSet presAssocID="{5EF3166A-A298-D246-9B15-B7F758A88B0C}" presName="childText" presStyleLbl="conFgAcc1" presStyleIdx="3" presStyleCnt="4" custLinFactNeighborX="-1513">
        <dgm:presLayoutVars>
          <dgm:bulletEnabled val="1"/>
        </dgm:presLayoutVars>
      </dgm:prSet>
      <dgm:spPr/>
    </dgm:pt>
  </dgm:ptLst>
  <dgm:cxnLst>
    <dgm:cxn modelId="{8CE76C05-F9AA-5F4B-85F9-326EB2DD9C4E}" srcId="{0DB11681-FF61-B744-8923-36F3C5186964}" destId="{CF335E0E-ED55-3647-9E1C-039C4E158DED}" srcOrd="0" destOrd="0" parTransId="{53E09CD2-C34E-6946-B419-25CCACC0D256}" sibTransId="{A5764AAE-DE56-E641-9F53-D297B3F7A42C}"/>
    <dgm:cxn modelId="{BD3EC508-CC21-9A4B-8360-29412684A682}" type="presOf" srcId="{0DB11681-FF61-B744-8923-36F3C5186964}" destId="{D6055C9C-0CF9-CF49-B62A-DC0F52401E3A}" srcOrd="1" destOrd="0" presId="urn:microsoft.com/office/officeart/2005/8/layout/list1"/>
    <dgm:cxn modelId="{1DDCC62A-FB22-8C48-8DFE-BFE782097081}" type="presOf" srcId="{F4556A78-BB17-4244-BA54-CDD0E88217F9}" destId="{D4E90C03-DFFE-A442-A322-B094DEE7FB07}" srcOrd="0" destOrd="0" presId="urn:microsoft.com/office/officeart/2005/8/layout/list1"/>
    <dgm:cxn modelId="{F5A9575C-CF24-A24F-B312-1D394C9F54B3}" srcId="{5EF3166A-A298-D246-9B15-B7F758A88B0C}" destId="{77EB18BF-C12A-BF46-9810-5F84F9AB6AA2}" srcOrd="0" destOrd="0" parTransId="{A823D85C-807E-6146-8C37-1BC2F0251DFB}" sibTransId="{0E807A2D-E513-6443-A72A-EB2332B9F44C}"/>
    <dgm:cxn modelId="{2E0C165D-D76A-174F-B783-0AC4DDC86617}" srcId="{4AC6F1A8-C017-944D-A764-D51408D467E3}" destId="{0DB11681-FF61-B744-8923-36F3C5186964}" srcOrd="2" destOrd="0" parTransId="{EA51DEBC-5F0D-9244-AF8A-DC19FB1EF27F}" sibTransId="{9270C5EF-9E30-FF43-8848-C7184BC6B0A3}"/>
    <dgm:cxn modelId="{80526747-D7CC-AE4B-8E3F-BE790083CF7A}" type="presOf" srcId="{CF335E0E-ED55-3647-9E1C-039C4E158DED}" destId="{91A08E04-09E4-7B46-A579-153A4E6FD538}" srcOrd="0" destOrd="0" presId="urn:microsoft.com/office/officeart/2005/8/layout/list1"/>
    <dgm:cxn modelId="{09724D4D-345B-1D48-BD02-AEBE9D1F782A}" srcId="{4AC6F1A8-C017-944D-A764-D51408D467E3}" destId="{D39146B0-91F3-6945-8511-C22528B18C46}" srcOrd="1" destOrd="0" parTransId="{6B61515C-670A-BE40-848B-638BEB236553}" sibTransId="{38C93846-1985-DA4C-8407-8450E6B0024A}"/>
    <dgm:cxn modelId="{148CBB6E-762B-0A40-8BB9-D3420909AC7C}" type="presOf" srcId="{5EF3166A-A298-D246-9B15-B7F758A88B0C}" destId="{5FB8519F-D715-694C-97DF-0970A45BE021}" srcOrd="0" destOrd="0" presId="urn:microsoft.com/office/officeart/2005/8/layout/list1"/>
    <dgm:cxn modelId="{6B174277-F5D0-5F46-9AA2-9B4C95F30EFD}" type="presOf" srcId="{0DB11681-FF61-B744-8923-36F3C5186964}" destId="{2F7DD488-6CF2-1848-AC0A-E18783CFEB05}" srcOrd="0" destOrd="0" presId="urn:microsoft.com/office/officeart/2005/8/layout/list1"/>
    <dgm:cxn modelId="{9B2BFB58-0E7F-864E-B0BF-FB750FCC9965}" type="presOf" srcId="{5EF3166A-A298-D246-9B15-B7F758A88B0C}" destId="{67EC8E45-81C9-7443-A06D-B2151C76ED70}" srcOrd="1" destOrd="0" presId="urn:microsoft.com/office/officeart/2005/8/layout/list1"/>
    <dgm:cxn modelId="{97980E7B-A2D0-4A9C-9397-9776A35E0D40}" srcId="{D39146B0-91F3-6945-8511-C22528B18C46}" destId="{E3D743C9-E246-4E68-A9A9-BDB455213FB2}" srcOrd="2" destOrd="0" parTransId="{86C5FCD1-413A-4F17-9519-6C94BFC5D8D7}" sibTransId="{3186A7BA-ABCD-4B9B-A8C0-43AE096A3F6C}"/>
    <dgm:cxn modelId="{D55DF69F-77DF-1944-A243-E40B033893CC}" type="presOf" srcId="{D39146B0-91F3-6945-8511-C22528B18C46}" destId="{EA0A5F74-A0E2-564B-B195-962BBEA5D7B3}" srcOrd="1" destOrd="0" presId="urn:microsoft.com/office/officeart/2005/8/layout/list1"/>
    <dgm:cxn modelId="{A63071A0-FDEA-DB41-85B1-6868B37CC4C1}" srcId="{D39146B0-91F3-6945-8511-C22528B18C46}" destId="{EF5CDFCD-7788-0547-8242-6EFF67B2E206}" srcOrd="0" destOrd="0" parTransId="{88BF9A38-F1DE-DF43-ABB0-5064B9E6ED5E}" sibTransId="{F89CE031-D925-694E-BABD-5459B49E4F4E}"/>
    <dgm:cxn modelId="{39E8ECA4-8CB2-F149-BA04-EDB649263FAF}" srcId="{D39146B0-91F3-6945-8511-C22528B18C46}" destId="{42CB42C2-8458-6B43-82ED-8E526BACFC43}" srcOrd="1" destOrd="0" parTransId="{503649A0-5ADA-B345-B332-2DD9DCA90E7E}" sibTransId="{931F00F1-8C0C-B24E-884D-2E19BCA47D78}"/>
    <dgm:cxn modelId="{598C3BA9-96A8-0A44-B56E-5711C019A184}" type="presOf" srcId="{4AC6F1A8-C017-944D-A764-D51408D467E3}" destId="{81F189FE-56CD-B44E-8A22-543F5817BEB9}" srcOrd="0" destOrd="0" presId="urn:microsoft.com/office/officeart/2005/8/layout/list1"/>
    <dgm:cxn modelId="{FA26CCB0-FD9E-9C40-84C0-4A0C294D6B02}" type="presOf" srcId="{EF5CDFCD-7788-0547-8242-6EFF67B2E206}" destId="{D06A43DA-FDD3-7A4D-A7E8-19C7EE1E8BDD}" srcOrd="0" destOrd="0" presId="urn:microsoft.com/office/officeart/2005/8/layout/list1"/>
    <dgm:cxn modelId="{CC3BEDB9-56DE-1342-9DC2-70EA61853712}" type="presOf" srcId="{781FAF28-006A-D84A-A417-99572E2419BD}" destId="{34FFD125-6A0C-6F4E-B24E-F65D8E35866E}" srcOrd="1" destOrd="0" presId="urn:microsoft.com/office/officeart/2005/8/layout/list1"/>
    <dgm:cxn modelId="{510644CD-F35A-F146-BB2F-833F0970CEB1}" type="presOf" srcId="{781FAF28-006A-D84A-A417-99572E2419BD}" destId="{DF7749B2-8967-0C4F-A17E-854F23527CBE}" srcOrd="0" destOrd="0" presId="urn:microsoft.com/office/officeart/2005/8/layout/list1"/>
    <dgm:cxn modelId="{60818DD0-2FE2-0347-BCD8-63A0ABD3D118}" srcId="{4AC6F1A8-C017-944D-A764-D51408D467E3}" destId="{5EF3166A-A298-D246-9B15-B7F758A88B0C}" srcOrd="3" destOrd="0" parTransId="{91565DDC-0E06-F247-9C27-D5716A4D308B}" sibTransId="{15E6275B-6FE4-5545-A422-B35A4FF4C2EF}"/>
    <dgm:cxn modelId="{004A57D8-E3F4-0E45-84FB-A5479BC06AB5}" type="presOf" srcId="{42CB42C2-8458-6B43-82ED-8E526BACFC43}" destId="{D06A43DA-FDD3-7A4D-A7E8-19C7EE1E8BDD}" srcOrd="0" destOrd="1" presId="urn:microsoft.com/office/officeart/2005/8/layout/list1"/>
    <dgm:cxn modelId="{23059ED9-F113-DD46-B427-D923CC29AC0D}" srcId="{4AC6F1A8-C017-944D-A764-D51408D467E3}" destId="{781FAF28-006A-D84A-A417-99572E2419BD}" srcOrd="0" destOrd="0" parTransId="{48A7A1EB-9C74-0B46-AAA0-EEE59EF5400E}" sibTransId="{9BCA74FD-6928-B440-B195-00E0CC7AA7A1}"/>
    <dgm:cxn modelId="{C9DC4DDC-ADA2-814D-A709-2553B3499A2F}" srcId="{781FAF28-006A-D84A-A417-99572E2419BD}" destId="{F4556A78-BB17-4244-BA54-CDD0E88217F9}" srcOrd="0" destOrd="0" parTransId="{BFF8D4A8-B811-4649-9C38-725086F26649}" sibTransId="{2F15FCE8-E6A9-BE4F-8BBC-7F58CAA0D09B}"/>
    <dgm:cxn modelId="{0B2CFBEB-E907-5C41-873A-0C11DF907F19}" type="presOf" srcId="{77EB18BF-C12A-BF46-9810-5F84F9AB6AA2}" destId="{CA307D50-656F-4346-9930-DF8F727E1A12}" srcOrd="0" destOrd="0" presId="urn:microsoft.com/office/officeart/2005/8/layout/list1"/>
    <dgm:cxn modelId="{C55DD6FB-5A02-4533-A8FE-B153388AE4CF}" type="presOf" srcId="{E3D743C9-E246-4E68-A9A9-BDB455213FB2}" destId="{D06A43DA-FDD3-7A4D-A7E8-19C7EE1E8BDD}" srcOrd="0" destOrd="2" presId="urn:microsoft.com/office/officeart/2005/8/layout/list1"/>
    <dgm:cxn modelId="{692499FF-2A3D-5045-BA9D-86DDF8CA1B58}" type="presOf" srcId="{D39146B0-91F3-6945-8511-C22528B18C46}" destId="{88BC6276-8643-3B4C-BBD6-377CD734A162}" srcOrd="0" destOrd="0" presId="urn:microsoft.com/office/officeart/2005/8/layout/list1"/>
    <dgm:cxn modelId="{B36944BA-5016-2D4C-9941-3F65F650F21F}" type="presParOf" srcId="{81F189FE-56CD-B44E-8A22-543F5817BEB9}" destId="{C609D3F1-DCCF-FE47-8342-CA83B08417B2}" srcOrd="0" destOrd="0" presId="urn:microsoft.com/office/officeart/2005/8/layout/list1"/>
    <dgm:cxn modelId="{7443F888-7221-D347-84E7-3D35BCC67572}" type="presParOf" srcId="{C609D3F1-DCCF-FE47-8342-CA83B08417B2}" destId="{DF7749B2-8967-0C4F-A17E-854F23527CBE}" srcOrd="0" destOrd="0" presId="urn:microsoft.com/office/officeart/2005/8/layout/list1"/>
    <dgm:cxn modelId="{990DB288-07A6-5346-BCEE-BAC3FDE4426C}" type="presParOf" srcId="{C609D3F1-DCCF-FE47-8342-CA83B08417B2}" destId="{34FFD125-6A0C-6F4E-B24E-F65D8E35866E}" srcOrd="1" destOrd="0" presId="urn:microsoft.com/office/officeart/2005/8/layout/list1"/>
    <dgm:cxn modelId="{E5158878-4A8B-0C42-B815-55053D656AAB}" type="presParOf" srcId="{81F189FE-56CD-B44E-8A22-543F5817BEB9}" destId="{2EAEFF4A-43E6-904A-BB4D-19CCB61ED9E0}" srcOrd="1" destOrd="0" presId="urn:microsoft.com/office/officeart/2005/8/layout/list1"/>
    <dgm:cxn modelId="{1BC9DB73-9AA9-2B47-BBA7-966AF5F959C9}" type="presParOf" srcId="{81F189FE-56CD-B44E-8A22-543F5817BEB9}" destId="{D4E90C03-DFFE-A442-A322-B094DEE7FB07}" srcOrd="2" destOrd="0" presId="urn:microsoft.com/office/officeart/2005/8/layout/list1"/>
    <dgm:cxn modelId="{2D976C82-4619-C941-8DB1-79988EB797FC}" type="presParOf" srcId="{81F189FE-56CD-B44E-8A22-543F5817BEB9}" destId="{C185EAFC-14FE-464A-A6D1-5AB0054D9ECF}" srcOrd="3" destOrd="0" presId="urn:microsoft.com/office/officeart/2005/8/layout/list1"/>
    <dgm:cxn modelId="{CDC3C841-49B4-2E4E-948E-714F95061EBC}" type="presParOf" srcId="{81F189FE-56CD-B44E-8A22-543F5817BEB9}" destId="{9168C7F1-58A1-FA47-9A45-CAFC290205FE}" srcOrd="4" destOrd="0" presId="urn:microsoft.com/office/officeart/2005/8/layout/list1"/>
    <dgm:cxn modelId="{9DD290D9-B32A-F34E-B352-A447085FD84E}" type="presParOf" srcId="{9168C7F1-58A1-FA47-9A45-CAFC290205FE}" destId="{88BC6276-8643-3B4C-BBD6-377CD734A162}" srcOrd="0" destOrd="0" presId="urn:microsoft.com/office/officeart/2005/8/layout/list1"/>
    <dgm:cxn modelId="{D0822626-7AA2-6944-88F8-375FD16AF288}" type="presParOf" srcId="{9168C7F1-58A1-FA47-9A45-CAFC290205FE}" destId="{EA0A5F74-A0E2-564B-B195-962BBEA5D7B3}" srcOrd="1" destOrd="0" presId="urn:microsoft.com/office/officeart/2005/8/layout/list1"/>
    <dgm:cxn modelId="{E7C9A0AB-8164-674D-B5A8-360D952BD73E}" type="presParOf" srcId="{81F189FE-56CD-B44E-8A22-543F5817BEB9}" destId="{32C885DD-C807-564E-9393-0310AB499844}" srcOrd="5" destOrd="0" presId="urn:microsoft.com/office/officeart/2005/8/layout/list1"/>
    <dgm:cxn modelId="{1C563D6D-FBEA-284D-A1E6-EC82EDA45DE3}" type="presParOf" srcId="{81F189FE-56CD-B44E-8A22-543F5817BEB9}" destId="{D06A43DA-FDD3-7A4D-A7E8-19C7EE1E8BDD}" srcOrd="6" destOrd="0" presId="urn:microsoft.com/office/officeart/2005/8/layout/list1"/>
    <dgm:cxn modelId="{C5D1CE63-1B27-A64A-A850-5A27CB45FEC4}" type="presParOf" srcId="{81F189FE-56CD-B44E-8A22-543F5817BEB9}" destId="{418EAFB7-9FEA-004E-806A-86A50E0C4913}" srcOrd="7" destOrd="0" presId="urn:microsoft.com/office/officeart/2005/8/layout/list1"/>
    <dgm:cxn modelId="{2F07632C-DB50-F048-A6DD-52367E38C7F6}" type="presParOf" srcId="{81F189FE-56CD-B44E-8A22-543F5817BEB9}" destId="{4F122C0D-7454-AA4E-8889-3D58794E9F88}" srcOrd="8" destOrd="0" presId="urn:microsoft.com/office/officeart/2005/8/layout/list1"/>
    <dgm:cxn modelId="{CB987A8D-5C48-F843-B14D-CBFD3C2F6EAB}" type="presParOf" srcId="{4F122C0D-7454-AA4E-8889-3D58794E9F88}" destId="{2F7DD488-6CF2-1848-AC0A-E18783CFEB05}" srcOrd="0" destOrd="0" presId="urn:microsoft.com/office/officeart/2005/8/layout/list1"/>
    <dgm:cxn modelId="{624005AE-407D-F24D-B412-35663F259952}" type="presParOf" srcId="{4F122C0D-7454-AA4E-8889-3D58794E9F88}" destId="{D6055C9C-0CF9-CF49-B62A-DC0F52401E3A}" srcOrd="1" destOrd="0" presId="urn:microsoft.com/office/officeart/2005/8/layout/list1"/>
    <dgm:cxn modelId="{65158797-F361-CE46-8BD8-91EC98253850}" type="presParOf" srcId="{81F189FE-56CD-B44E-8A22-543F5817BEB9}" destId="{93639226-8419-0245-96B5-A8070F60A8E9}" srcOrd="9" destOrd="0" presId="urn:microsoft.com/office/officeart/2005/8/layout/list1"/>
    <dgm:cxn modelId="{63C776A5-76C1-0C4B-9215-C90007D22005}" type="presParOf" srcId="{81F189FE-56CD-B44E-8A22-543F5817BEB9}" destId="{91A08E04-09E4-7B46-A579-153A4E6FD538}" srcOrd="10" destOrd="0" presId="urn:microsoft.com/office/officeart/2005/8/layout/list1"/>
    <dgm:cxn modelId="{E4316C13-94F5-704D-8041-B7702350FDDE}" type="presParOf" srcId="{81F189FE-56CD-B44E-8A22-543F5817BEB9}" destId="{67EC0908-27E5-2B4A-8B25-8FA498429318}" srcOrd="11" destOrd="0" presId="urn:microsoft.com/office/officeart/2005/8/layout/list1"/>
    <dgm:cxn modelId="{3D6E0A21-7C12-D840-874E-4A9F7E37C80D}" type="presParOf" srcId="{81F189FE-56CD-B44E-8A22-543F5817BEB9}" destId="{3537D25E-8415-B741-9500-85217B5B88D6}" srcOrd="12" destOrd="0" presId="urn:microsoft.com/office/officeart/2005/8/layout/list1"/>
    <dgm:cxn modelId="{27808D02-2132-7E48-90E6-98C8D7C410CF}" type="presParOf" srcId="{3537D25E-8415-B741-9500-85217B5B88D6}" destId="{5FB8519F-D715-694C-97DF-0970A45BE021}" srcOrd="0" destOrd="0" presId="urn:microsoft.com/office/officeart/2005/8/layout/list1"/>
    <dgm:cxn modelId="{E1A19991-6480-A14E-91AD-959BEEB98520}" type="presParOf" srcId="{3537D25E-8415-B741-9500-85217B5B88D6}" destId="{67EC8E45-81C9-7443-A06D-B2151C76ED70}" srcOrd="1" destOrd="0" presId="urn:microsoft.com/office/officeart/2005/8/layout/list1"/>
    <dgm:cxn modelId="{9EE98745-1BF2-284D-AA2E-AAC6E6D27767}" type="presParOf" srcId="{81F189FE-56CD-B44E-8A22-543F5817BEB9}" destId="{047912C3-F922-C945-B372-A4BEAC890B57}" srcOrd="13" destOrd="0" presId="urn:microsoft.com/office/officeart/2005/8/layout/list1"/>
    <dgm:cxn modelId="{8BAB9827-E313-1946-8425-37C12851B027}" type="presParOf" srcId="{81F189FE-56CD-B44E-8A22-543F5817BEB9}" destId="{CA307D50-656F-4346-9930-DF8F727E1A12}"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2817798"/>
          <a:ext cx="7949648" cy="9248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Framework</a:t>
          </a:r>
        </a:p>
      </dsp:txBody>
      <dsp:txXfrm>
        <a:off x="0" y="2817798"/>
        <a:ext cx="7949648" cy="499426"/>
      </dsp:txXfrm>
    </dsp:sp>
    <dsp:sp modelId="{3C429F99-81E6-A543-8A4B-332D2507806F}">
      <dsp:nvSpPr>
        <dsp:cNvPr id="0" name=""/>
        <dsp:cNvSpPr/>
      </dsp:nvSpPr>
      <dsp:spPr>
        <a:xfrm>
          <a:off x="0" y="3298728"/>
          <a:ext cx="3974823" cy="42543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Integrate</a:t>
          </a:r>
        </a:p>
      </dsp:txBody>
      <dsp:txXfrm>
        <a:off x="0" y="3298728"/>
        <a:ext cx="3974823" cy="425437"/>
      </dsp:txXfrm>
    </dsp:sp>
    <dsp:sp modelId="{44DCF20B-978B-6E48-B3BA-A073FFD895AE}">
      <dsp:nvSpPr>
        <dsp:cNvPr id="0" name=""/>
        <dsp:cNvSpPr/>
      </dsp:nvSpPr>
      <dsp:spPr>
        <a:xfrm>
          <a:off x="3974824" y="3298728"/>
          <a:ext cx="3974823" cy="42543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Connected Methods</a:t>
          </a:r>
        </a:p>
      </dsp:txBody>
      <dsp:txXfrm>
        <a:off x="3974824" y="3298728"/>
        <a:ext cx="3974823" cy="425437"/>
      </dsp:txXfrm>
    </dsp:sp>
    <dsp:sp modelId="{7CCFCA13-21F6-3046-86E2-CAC2C60A33F9}">
      <dsp:nvSpPr>
        <dsp:cNvPr id="0" name=""/>
        <dsp:cNvSpPr/>
      </dsp:nvSpPr>
      <dsp:spPr>
        <a:xfrm rot="10800000">
          <a:off x="0" y="1409230"/>
          <a:ext cx="7949648" cy="1422441"/>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employed in numerous design processes, across scales</a:t>
          </a:r>
        </a:p>
      </dsp:txBody>
      <dsp:txXfrm rot="-10800000">
        <a:off x="0" y="1409230"/>
        <a:ext cx="7949648" cy="499276"/>
      </dsp:txXfrm>
    </dsp:sp>
    <dsp:sp modelId="{201F027A-5617-E346-B288-9BA4FCE75D8E}">
      <dsp:nvSpPr>
        <dsp:cNvPr id="0" name=""/>
        <dsp:cNvSpPr/>
      </dsp:nvSpPr>
      <dsp:spPr>
        <a:xfrm>
          <a:off x="3881" y="1908507"/>
          <a:ext cx="2647294"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Floor</a:t>
          </a:r>
        </a:p>
      </dsp:txBody>
      <dsp:txXfrm>
        <a:off x="3881" y="1908507"/>
        <a:ext cx="2647294" cy="425310"/>
      </dsp:txXfrm>
    </dsp:sp>
    <dsp:sp modelId="{D25AF9D7-F716-5E40-8249-2DB895232B3F}">
      <dsp:nvSpPr>
        <dsp:cNvPr id="0" name=""/>
        <dsp:cNvSpPr/>
      </dsp:nvSpPr>
      <dsp:spPr>
        <a:xfrm>
          <a:off x="2651176" y="1908507"/>
          <a:ext cx="2647294"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a:t>
          </a:r>
        </a:p>
      </dsp:txBody>
      <dsp:txXfrm>
        <a:off x="2651176" y="1908507"/>
        <a:ext cx="2647294" cy="425310"/>
      </dsp:txXfrm>
    </dsp:sp>
    <dsp:sp modelId="{B1E6E792-F611-404D-BB53-8DBD4A937447}">
      <dsp:nvSpPr>
        <dsp:cNvPr id="0" name=""/>
        <dsp:cNvSpPr/>
      </dsp:nvSpPr>
      <dsp:spPr>
        <a:xfrm>
          <a:off x="5298471" y="1908507"/>
          <a:ext cx="2647294"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City-Blocks</a:t>
          </a:r>
        </a:p>
      </dsp:txBody>
      <dsp:txXfrm>
        <a:off x="5298471" y="1908507"/>
        <a:ext cx="2647294" cy="425310"/>
      </dsp:txXfrm>
    </dsp:sp>
    <dsp:sp modelId="{CC9A52A4-5F7A-7744-995B-890CE482F7B9}">
      <dsp:nvSpPr>
        <dsp:cNvPr id="0" name=""/>
        <dsp:cNvSpPr/>
      </dsp:nvSpPr>
      <dsp:spPr>
        <a:xfrm rot="10800000">
          <a:off x="0" y="661"/>
          <a:ext cx="7949648" cy="1422441"/>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general class of Constrained-Problems</a:t>
          </a:r>
        </a:p>
      </dsp:txBody>
      <dsp:txXfrm rot="-10800000">
        <a:off x="0" y="661"/>
        <a:ext cx="7949648" cy="499276"/>
      </dsp:txXfrm>
    </dsp:sp>
    <dsp:sp modelId="{4B3357AC-D127-1646-A755-D02698E25E30}">
      <dsp:nvSpPr>
        <dsp:cNvPr id="0" name=""/>
        <dsp:cNvSpPr/>
      </dsp:nvSpPr>
      <dsp:spPr>
        <a:xfrm>
          <a:off x="0"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Spatial organization</a:t>
          </a:r>
        </a:p>
      </dsp:txBody>
      <dsp:txXfrm>
        <a:off x="0" y="499938"/>
        <a:ext cx="1987411" cy="425310"/>
      </dsp:txXfrm>
    </dsp:sp>
    <dsp:sp modelId="{60FA967F-DFC6-7B46-8C66-395381CCEF71}">
      <dsp:nvSpPr>
        <dsp:cNvPr id="0" name=""/>
        <dsp:cNvSpPr/>
      </dsp:nvSpPr>
      <dsp:spPr>
        <a:xfrm>
          <a:off x="1987412"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Parcellation-Massing</a:t>
          </a:r>
        </a:p>
      </dsp:txBody>
      <dsp:txXfrm>
        <a:off x="1987412" y="499938"/>
        <a:ext cx="1987411" cy="425310"/>
      </dsp:txXfrm>
    </dsp:sp>
    <dsp:sp modelId="{18063424-90ED-324F-9110-48E28C07EA91}">
      <dsp:nvSpPr>
        <dsp:cNvPr id="0" name=""/>
        <dsp:cNvSpPr/>
      </dsp:nvSpPr>
      <dsp:spPr>
        <a:xfrm>
          <a:off x="3974824"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Site Feasibility Study</a:t>
          </a:r>
        </a:p>
      </dsp:txBody>
      <dsp:txXfrm>
        <a:off x="3974824" y="499938"/>
        <a:ext cx="1987411" cy="425310"/>
      </dsp:txXfrm>
    </dsp:sp>
    <dsp:sp modelId="{1BF41E56-EB52-7D40-A46A-71D262029186}">
      <dsp:nvSpPr>
        <dsp:cNvPr id="0" name=""/>
        <dsp:cNvSpPr/>
      </dsp:nvSpPr>
      <dsp:spPr>
        <a:xfrm>
          <a:off x="5962235" y="499938"/>
          <a:ext cx="1987411" cy="4253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Font typeface="+mj-lt"/>
            <a:buNone/>
          </a:pPr>
          <a:r>
            <a:rPr lang="en-US" sz="1400" kern="1200" dirty="0"/>
            <a:t>Spatial Networks</a:t>
          </a:r>
        </a:p>
      </dsp:txBody>
      <dsp:txXfrm>
        <a:off x="5962235" y="499938"/>
        <a:ext cx="1987411" cy="42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316E-C0B7-456A-AC56-3D4ED74CBD3F}">
      <dsp:nvSpPr>
        <dsp:cNvPr id="0" name=""/>
        <dsp:cNvSpPr/>
      </dsp:nvSpPr>
      <dsp:spPr>
        <a:xfrm>
          <a:off x="0" y="3097427"/>
          <a:ext cx="7962900" cy="101664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Optimization Modules: Algebraic forms + Reinforcement Learning </a:t>
          </a:r>
          <a:endParaRPr lang="en-US" sz="2000" kern="1200" dirty="0"/>
        </a:p>
      </dsp:txBody>
      <dsp:txXfrm>
        <a:off x="0" y="3097427"/>
        <a:ext cx="7962900" cy="548988"/>
      </dsp:txXfrm>
    </dsp:sp>
    <dsp:sp modelId="{163B1394-DA2B-4FD6-B379-025C6CADF32D}">
      <dsp:nvSpPr>
        <dsp:cNvPr id="0" name=""/>
        <dsp:cNvSpPr/>
      </dsp:nvSpPr>
      <dsp:spPr>
        <a:xfrm>
          <a:off x="0" y="3626083"/>
          <a:ext cx="7962900" cy="46765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NP complete problem, 5!=120, 10! = 3.6M+; 14!=87B+; 15!=</a:t>
          </a:r>
          <a:r>
            <a:rPr lang="en-US" sz="1400" b="0" i="0" kern="1200" dirty="0">
              <a:latin typeface="Times New Roman" panose="02020603050405020304" pitchFamily="18" charset="0"/>
              <a:cs typeface="Times New Roman" panose="02020603050405020304" pitchFamily="18" charset="0"/>
            </a:rPr>
            <a:t>1.3076744e+12</a:t>
          </a:r>
          <a:endParaRPr lang="en-US" sz="1400" kern="1200" dirty="0">
            <a:latin typeface="Times New Roman" panose="02020603050405020304" pitchFamily="18" charset="0"/>
            <a:cs typeface="Times New Roman" panose="02020603050405020304" pitchFamily="18" charset="0"/>
          </a:endParaRPr>
        </a:p>
      </dsp:txBody>
      <dsp:txXfrm>
        <a:off x="0" y="3626083"/>
        <a:ext cx="7962900" cy="467656"/>
      </dsp:txXfrm>
    </dsp:sp>
    <dsp:sp modelId="{68E73E7B-7ED6-CF40-8415-70F1D6EE8FFD}">
      <dsp:nvSpPr>
        <dsp:cNvPr id="0" name=""/>
        <dsp:cNvSpPr/>
      </dsp:nvSpPr>
      <dsp:spPr>
        <a:xfrm rot="10800000">
          <a:off x="0" y="1549077"/>
          <a:ext cx="7962900" cy="15635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Patterns: generalize – form / task </a:t>
          </a:r>
        </a:p>
      </dsp:txBody>
      <dsp:txXfrm rot="-10800000">
        <a:off x="0" y="1549077"/>
        <a:ext cx="7962900" cy="548823"/>
      </dsp:txXfrm>
    </dsp:sp>
    <dsp:sp modelId="{E56E898F-3331-4741-9CB4-0F82A96BC8CC}">
      <dsp:nvSpPr>
        <dsp:cNvPr id="0" name=""/>
        <dsp:cNvSpPr/>
      </dsp:nvSpPr>
      <dsp:spPr>
        <a:xfrm>
          <a:off x="0" y="2097901"/>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Geometric forms</a:t>
          </a:r>
        </a:p>
      </dsp:txBody>
      <dsp:txXfrm>
        <a:off x="0" y="2097901"/>
        <a:ext cx="3981450" cy="467516"/>
      </dsp:txXfrm>
    </dsp:sp>
    <dsp:sp modelId="{15326301-BDBE-B646-97DC-2DAC1C1F060B}">
      <dsp:nvSpPr>
        <dsp:cNvPr id="0" name=""/>
        <dsp:cNvSpPr/>
      </dsp:nvSpPr>
      <dsp:spPr>
        <a:xfrm>
          <a:off x="3981450" y="2097901"/>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Optimization techniques</a:t>
          </a:r>
        </a:p>
      </dsp:txBody>
      <dsp:txXfrm>
        <a:off x="3981450" y="2097901"/>
        <a:ext cx="3981450" cy="467516"/>
      </dsp:txXfrm>
    </dsp:sp>
    <dsp:sp modelId="{CBA46E6D-FAB4-984E-88CD-F929E731B669}">
      <dsp:nvSpPr>
        <dsp:cNvPr id="0" name=""/>
        <dsp:cNvSpPr/>
      </dsp:nvSpPr>
      <dsp:spPr>
        <a:xfrm rot="10800000">
          <a:off x="0" y="0"/>
          <a:ext cx="7962900" cy="15635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SAP extensions</a:t>
          </a:r>
        </a:p>
      </dsp:txBody>
      <dsp:txXfrm rot="-10800000">
        <a:off x="0" y="0"/>
        <a:ext cx="7962900" cy="548823"/>
      </dsp:txXfrm>
    </dsp:sp>
    <dsp:sp modelId="{60F46119-40AC-A84D-8524-1A797ED29595}">
      <dsp:nvSpPr>
        <dsp:cNvPr id="0" name=""/>
        <dsp:cNvSpPr/>
      </dsp:nvSpPr>
      <dsp:spPr>
        <a:xfrm>
          <a:off x="0" y="549550"/>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Common Class of Problems</a:t>
          </a:r>
        </a:p>
      </dsp:txBody>
      <dsp:txXfrm>
        <a:off x="0" y="549550"/>
        <a:ext cx="3981450" cy="467516"/>
      </dsp:txXfrm>
    </dsp:sp>
    <dsp:sp modelId="{CD1D11AC-8C61-F74E-9FA3-3ED154DB2570}">
      <dsp:nvSpPr>
        <dsp:cNvPr id="0" name=""/>
        <dsp:cNvSpPr/>
      </dsp:nvSpPr>
      <dsp:spPr>
        <a:xfrm>
          <a:off x="3981450" y="549550"/>
          <a:ext cx="3981450" cy="46751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Generalization – scales &amp; domains</a:t>
          </a:r>
        </a:p>
      </dsp:txBody>
      <dsp:txXfrm>
        <a:off x="3981450" y="549550"/>
        <a:ext cx="3981450" cy="467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7A4C-EBF6-9949-866E-B8BF4ED4203A}">
      <dsp:nvSpPr>
        <dsp:cNvPr id="0" name=""/>
        <dsp:cNvSpPr/>
      </dsp:nvSpPr>
      <dsp:spPr>
        <a:xfrm>
          <a:off x="2918212" y="2008796"/>
          <a:ext cx="2455195" cy="2455195"/>
        </a:xfrm>
        <a:prstGeom prst="gear9">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150000"/>
            </a:lnSpc>
            <a:spcBef>
              <a:spcPct val="0"/>
            </a:spcBef>
            <a:spcAft>
              <a:spcPct val="35000"/>
            </a:spcAft>
            <a:buNone/>
          </a:pPr>
          <a:r>
            <a:rPr lang="en-US" sz="1700" b="1" u="sng" kern="1200" dirty="0"/>
            <a:t>SAT</a:t>
          </a:r>
        </a:p>
        <a:p>
          <a:pPr marL="0" lvl="0" indent="0" algn="ctr" defTabSz="755650">
            <a:lnSpc>
              <a:spcPct val="150000"/>
            </a:lnSpc>
            <a:spcBef>
              <a:spcPct val="0"/>
            </a:spcBef>
            <a:spcAft>
              <a:spcPct val="35000"/>
            </a:spcAft>
            <a:buNone/>
          </a:pPr>
          <a:r>
            <a:rPr lang="en-US" sz="1700" kern="1200" dirty="0"/>
            <a:t>Optimize </a:t>
          </a:r>
        </a:p>
      </dsp:txBody>
      <dsp:txXfrm>
        <a:off x="3411815" y="2583914"/>
        <a:ext cx="1467989" cy="1262021"/>
      </dsp:txXfrm>
    </dsp:sp>
    <dsp:sp modelId="{7B0EBB95-BF23-BB42-95D6-7BB89E915709}">
      <dsp:nvSpPr>
        <dsp:cNvPr id="0" name=""/>
        <dsp:cNvSpPr/>
      </dsp:nvSpPr>
      <dsp:spPr>
        <a:xfrm>
          <a:off x="1490837" y="3692705"/>
          <a:ext cx="2412153" cy="367569"/>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Organize relationships</a:t>
          </a:r>
        </a:p>
      </dsp:txBody>
      <dsp:txXfrm>
        <a:off x="1501603" y="3703471"/>
        <a:ext cx="2390621" cy="346037"/>
      </dsp:txXfrm>
    </dsp:sp>
    <dsp:sp modelId="{9DA3F42B-A366-A949-B998-F820385D4FDE}">
      <dsp:nvSpPr>
        <dsp:cNvPr id="0" name=""/>
        <dsp:cNvSpPr/>
      </dsp:nvSpPr>
      <dsp:spPr>
        <a:xfrm>
          <a:off x="1489735" y="1428477"/>
          <a:ext cx="1785596" cy="1785596"/>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150000"/>
            </a:lnSpc>
            <a:spcBef>
              <a:spcPct val="0"/>
            </a:spcBef>
            <a:spcAft>
              <a:spcPct val="35000"/>
            </a:spcAft>
            <a:buNone/>
          </a:pPr>
          <a:r>
            <a:rPr lang="en-US" sz="1700" b="1" u="sng" kern="1200" dirty="0"/>
            <a:t>SAT</a:t>
          </a:r>
          <a:r>
            <a:rPr lang="en-US" sz="1700" kern="1200" dirty="0"/>
            <a:t> Generate</a:t>
          </a:r>
        </a:p>
      </dsp:txBody>
      <dsp:txXfrm>
        <a:off x="1939264" y="1880723"/>
        <a:ext cx="886538" cy="881104"/>
      </dsp:txXfrm>
    </dsp:sp>
    <dsp:sp modelId="{E9B8F231-CB04-D346-8398-F8D22C73500E}">
      <dsp:nvSpPr>
        <dsp:cNvPr id="0" name=""/>
        <dsp:cNvSpPr/>
      </dsp:nvSpPr>
      <dsp:spPr>
        <a:xfrm>
          <a:off x="219446" y="2688061"/>
          <a:ext cx="2382624" cy="37561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Geometric Forms</a:t>
          </a:r>
        </a:p>
      </dsp:txBody>
      <dsp:txXfrm>
        <a:off x="230447" y="2699062"/>
        <a:ext cx="2360622" cy="353610"/>
      </dsp:txXfrm>
    </dsp:sp>
    <dsp:sp modelId="{BBE9A3B7-4333-4CBB-BFA5-3B38C247A6EB}">
      <dsp:nvSpPr>
        <dsp:cNvPr id="0" name=""/>
        <dsp:cNvSpPr/>
      </dsp:nvSpPr>
      <dsp:spPr>
        <a:xfrm rot="20700000">
          <a:off x="2489851" y="196597"/>
          <a:ext cx="1749520" cy="1749520"/>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50000"/>
            </a:lnSpc>
            <a:spcBef>
              <a:spcPct val="0"/>
            </a:spcBef>
            <a:spcAft>
              <a:spcPct val="35000"/>
            </a:spcAft>
            <a:buNone/>
          </a:pPr>
          <a:r>
            <a:rPr lang="en-US" sz="2000" b="1" u="sng" kern="1200" dirty="0"/>
            <a:t>Models </a:t>
          </a:r>
          <a:r>
            <a:rPr lang="en-US" sz="2000" b="1" u="none" kern="1200" dirty="0"/>
            <a:t>(M</a:t>
          </a:r>
          <a:r>
            <a:rPr lang="en-US" sz="2000" b="1" u="none" kern="1200" baseline="-25000" dirty="0"/>
            <a:t>0-n</a:t>
          </a:r>
          <a:r>
            <a:rPr lang="en-US" sz="2000" b="1" kern="1200" baseline="0" dirty="0"/>
            <a:t>)</a:t>
          </a:r>
        </a:p>
      </dsp:txBody>
      <dsp:txXfrm rot="-20700000">
        <a:off x="2873572" y="580318"/>
        <a:ext cx="982078" cy="982078"/>
      </dsp:txXfrm>
    </dsp:sp>
    <dsp:sp modelId="{4BAB6C5C-DD82-4ECB-AA93-26BFDFADD762}">
      <dsp:nvSpPr>
        <dsp:cNvPr id="0" name=""/>
        <dsp:cNvSpPr/>
      </dsp:nvSpPr>
      <dsp:spPr>
        <a:xfrm>
          <a:off x="3928456" y="957178"/>
          <a:ext cx="1562397" cy="40184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Design problems</a:t>
          </a:r>
        </a:p>
      </dsp:txBody>
      <dsp:txXfrm>
        <a:off x="3940226" y="968948"/>
        <a:ext cx="1538857" cy="378302"/>
      </dsp:txXfrm>
    </dsp:sp>
    <dsp:sp modelId="{964B9B04-8162-554D-B986-6CBDAE35EF9F}">
      <dsp:nvSpPr>
        <dsp:cNvPr id="0" name=""/>
        <dsp:cNvSpPr/>
      </dsp:nvSpPr>
      <dsp:spPr>
        <a:xfrm>
          <a:off x="2732392" y="1636622"/>
          <a:ext cx="3142650" cy="3142650"/>
        </a:xfrm>
        <a:prstGeom prst="circularArrow">
          <a:avLst>
            <a:gd name="adj1" fmla="val 4687"/>
            <a:gd name="adj2" fmla="val 299029"/>
            <a:gd name="adj3" fmla="val 2522276"/>
            <a:gd name="adj4" fmla="val 15848176"/>
            <a:gd name="adj5" fmla="val 546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C3C8B9-85AE-DF40-B43D-26BE05053040}">
      <dsp:nvSpPr>
        <dsp:cNvPr id="0" name=""/>
        <dsp:cNvSpPr/>
      </dsp:nvSpPr>
      <dsp:spPr>
        <a:xfrm>
          <a:off x="1173509" y="1032235"/>
          <a:ext cx="2283331" cy="2283331"/>
        </a:xfrm>
        <a:prstGeom prst="leftCircularArrow">
          <a:avLst>
            <a:gd name="adj1" fmla="val 6452"/>
            <a:gd name="adj2" fmla="val 429999"/>
            <a:gd name="adj3" fmla="val 10489124"/>
            <a:gd name="adj4" fmla="val 14837806"/>
            <a:gd name="adj5" fmla="val 7527"/>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CE864F-7539-42BE-B570-A544D211359E}">
      <dsp:nvSpPr>
        <dsp:cNvPr id="0" name=""/>
        <dsp:cNvSpPr/>
      </dsp:nvSpPr>
      <dsp:spPr>
        <a:xfrm>
          <a:off x="2085169" y="-187770"/>
          <a:ext cx="2461891" cy="2461891"/>
        </a:xfrm>
        <a:prstGeom prst="circularArrow">
          <a:avLst>
            <a:gd name="adj1" fmla="val 5984"/>
            <a:gd name="adj2" fmla="val 394124"/>
            <a:gd name="adj3" fmla="val 13313824"/>
            <a:gd name="adj4" fmla="val 10508221"/>
            <a:gd name="adj5" fmla="val 6981"/>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7C828-AAA7-294C-BD45-8B2DC118DEF6}">
      <dsp:nvSpPr>
        <dsp:cNvPr id="0" name=""/>
        <dsp:cNvSpPr/>
      </dsp:nvSpPr>
      <dsp:spPr>
        <a:xfrm>
          <a:off x="0" y="0"/>
          <a:ext cx="7962900" cy="1119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Embedded structures</a:t>
          </a:r>
        </a:p>
      </dsp:txBody>
      <dsp:txXfrm>
        <a:off x="0" y="0"/>
        <a:ext cx="7962900" cy="604290"/>
      </dsp:txXfrm>
    </dsp:sp>
    <dsp:sp modelId="{167D831D-A195-554E-89F8-F10ED65AE76B}">
      <dsp:nvSpPr>
        <dsp:cNvPr id="0" name=""/>
        <dsp:cNvSpPr/>
      </dsp:nvSpPr>
      <dsp:spPr>
        <a:xfrm>
          <a:off x="3888"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Explicit design process</a:t>
          </a:r>
        </a:p>
      </dsp:txBody>
      <dsp:txXfrm>
        <a:off x="3888" y="581909"/>
        <a:ext cx="2651707" cy="514765"/>
      </dsp:txXfrm>
    </dsp:sp>
    <dsp:sp modelId="{92B448E4-84EF-E24A-9B1D-6F742C82D2E4}">
      <dsp:nvSpPr>
        <dsp:cNvPr id="0" name=""/>
        <dsp:cNvSpPr/>
      </dsp:nvSpPr>
      <dsp:spPr>
        <a:xfrm>
          <a:off x="2655596"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Exploration</a:t>
          </a:r>
        </a:p>
      </dsp:txBody>
      <dsp:txXfrm>
        <a:off x="2655596" y="581909"/>
        <a:ext cx="2651707" cy="514765"/>
      </dsp:txXfrm>
    </dsp:sp>
    <dsp:sp modelId="{8D6FC205-5A6F-4816-AB12-9E17C34AE4B8}">
      <dsp:nvSpPr>
        <dsp:cNvPr id="0" name=""/>
        <dsp:cNvSpPr/>
      </dsp:nvSpPr>
      <dsp:spPr>
        <a:xfrm>
          <a:off x="5307303"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100000"/>
            </a:lnSpc>
            <a:spcBef>
              <a:spcPct val="0"/>
            </a:spcBef>
            <a:spcAft>
              <a:spcPct val="35000"/>
            </a:spcAft>
            <a:buNone/>
          </a:pPr>
          <a:r>
            <a:rPr lang="en-US" sz="1400" kern="1200" dirty="0"/>
            <a:t>Semi-automation</a:t>
          </a:r>
        </a:p>
      </dsp:txBody>
      <dsp:txXfrm>
        <a:off x="5307303" y="581909"/>
        <a:ext cx="2651707" cy="5147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2957408" cy="62960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Reinforcement Learning</a:t>
          </a:r>
        </a:p>
      </dsp:txBody>
      <dsp:txXfrm>
        <a:off x="0" y="0"/>
        <a:ext cx="2957408" cy="1888807"/>
      </dsp:txXfrm>
    </dsp:sp>
    <dsp:sp modelId="{262AF906-758C-6B41-8EF2-8C582A28CB14}">
      <dsp:nvSpPr>
        <dsp:cNvPr id="0" name=""/>
        <dsp:cNvSpPr/>
      </dsp:nvSpPr>
      <dsp:spPr>
        <a:xfrm>
          <a:off x="295740" y="1889960"/>
          <a:ext cx="2365926" cy="45060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Environment</a:t>
          </a:r>
        </a:p>
      </dsp:txBody>
      <dsp:txXfrm>
        <a:off x="308938" y="1903158"/>
        <a:ext cx="2339530" cy="424209"/>
      </dsp:txXfrm>
    </dsp:sp>
    <dsp:sp modelId="{1BB28CD4-2B63-B34F-9B67-7BAFB176A2D4}">
      <dsp:nvSpPr>
        <dsp:cNvPr id="0" name=""/>
        <dsp:cNvSpPr/>
      </dsp:nvSpPr>
      <dsp:spPr>
        <a:xfrm>
          <a:off x="295740" y="2409889"/>
          <a:ext cx="2365926" cy="45060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Agent</a:t>
          </a:r>
        </a:p>
      </dsp:txBody>
      <dsp:txXfrm>
        <a:off x="308938" y="2423087"/>
        <a:ext cx="2339530" cy="424209"/>
      </dsp:txXfrm>
    </dsp:sp>
    <dsp:sp modelId="{448A36FC-09AF-E74A-A333-84323F7D460F}">
      <dsp:nvSpPr>
        <dsp:cNvPr id="0" name=""/>
        <dsp:cNvSpPr/>
      </dsp:nvSpPr>
      <dsp:spPr>
        <a:xfrm>
          <a:off x="295740" y="2929818"/>
          <a:ext cx="2365926" cy="45060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State</a:t>
          </a:r>
        </a:p>
      </dsp:txBody>
      <dsp:txXfrm>
        <a:off x="308938" y="2943016"/>
        <a:ext cx="2339530" cy="424209"/>
      </dsp:txXfrm>
    </dsp:sp>
    <dsp:sp modelId="{8A820B06-3EA7-4900-AD76-4C6A456064E9}">
      <dsp:nvSpPr>
        <dsp:cNvPr id="0" name=""/>
        <dsp:cNvSpPr/>
      </dsp:nvSpPr>
      <dsp:spPr>
        <a:xfrm>
          <a:off x="295740" y="3449748"/>
          <a:ext cx="2365926" cy="45060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Action</a:t>
          </a:r>
        </a:p>
      </dsp:txBody>
      <dsp:txXfrm>
        <a:off x="308938" y="3462946"/>
        <a:ext cx="2339530" cy="424209"/>
      </dsp:txXfrm>
    </dsp:sp>
    <dsp:sp modelId="{49998E35-626E-4C35-BF94-7EFF8FE5E626}">
      <dsp:nvSpPr>
        <dsp:cNvPr id="0" name=""/>
        <dsp:cNvSpPr/>
      </dsp:nvSpPr>
      <dsp:spPr>
        <a:xfrm>
          <a:off x="295740" y="3969677"/>
          <a:ext cx="2365926" cy="45060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Reward</a:t>
          </a:r>
        </a:p>
      </dsp:txBody>
      <dsp:txXfrm>
        <a:off x="308938" y="3982875"/>
        <a:ext cx="2339530" cy="424209"/>
      </dsp:txXfrm>
    </dsp:sp>
    <dsp:sp modelId="{C71EEC0D-32FE-4897-B72B-71318EA91ADD}">
      <dsp:nvSpPr>
        <dsp:cNvPr id="0" name=""/>
        <dsp:cNvSpPr/>
      </dsp:nvSpPr>
      <dsp:spPr>
        <a:xfrm>
          <a:off x="295740" y="4489606"/>
          <a:ext cx="2365926" cy="45060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Action-Value Function</a:t>
          </a:r>
        </a:p>
      </dsp:txBody>
      <dsp:txXfrm>
        <a:off x="308938" y="4502804"/>
        <a:ext cx="2339530" cy="424209"/>
      </dsp:txXfrm>
    </dsp:sp>
    <dsp:sp modelId="{80E18D64-687F-4C7D-9952-2D53836C25D4}">
      <dsp:nvSpPr>
        <dsp:cNvPr id="0" name=""/>
        <dsp:cNvSpPr/>
      </dsp:nvSpPr>
      <dsp:spPr>
        <a:xfrm>
          <a:off x="295740" y="5009536"/>
          <a:ext cx="2365926" cy="45060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Policy</a:t>
          </a:r>
        </a:p>
      </dsp:txBody>
      <dsp:txXfrm>
        <a:off x="308938" y="5022734"/>
        <a:ext cx="2339530" cy="424209"/>
      </dsp:txXfrm>
    </dsp:sp>
    <dsp:sp modelId="{A46785FA-7939-4442-81F8-87B0A1247D71}">
      <dsp:nvSpPr>
        <dsp:cNvPr id="0" name=""/>
        <dsp:cNvSpPr/>
      </dsp:nvSpPr>
      <dsp:spPr>
        <a:xfrm>
          <a:off x="295740" y="5529465"/>
          <a:ext cx="2365926" cy="45060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LEARNING</a:t>
          </a:r>
        </a:p>
      </dsp:txBody>
      <dsp:txXfrm>
        <a:off x="308938" y="5542663"/>
        <a:ext cx="2339530" cy="4242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01C3B-302C-6D45-B016-AB6B09D62DF0}">
      <dsp:nvSpPr>
        <dsp:cNvPr id="0" name=""/>
        <dsp:cNvSpPr/>
      </dsp:nvSpPr>
      <dsp:spPr>
        <a:xfrm>
          <a:off x="0" y="4623604"/>
          <a:ext cx="3756637" cy="1011531"/>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Buildings / Space Allocation</a:t>
          </a:r>
        </a:p>
      </dsp:txBody>
      <dsp:txXfrm>
        <a:off x="0" y="4623604"/>
        <a:ext cx="3756637" cy="546227"/>
      </dsp:txXfrm>
    </dsp:sp>
    <dsp:sp modelId="{9000A97E-9F58-B34D-839C-9E8E04838713}">
      <dsp:nvSpPr>
        <dsp:cNvPr id="0" name=""/>
        <dsp:cNvSpPr/>
      </dsp:nvSpPr>
      <dsp:spPr>
        <a:xfrm>
          <a:off x="0" y="5149600"/>
          <a:ext cx="3756637" cy="46530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centrality, dispersal, betweenness, attraction, edge-intersections</a:t>
          </a:r>
        </a:p>
      </dsp:txBody>
      <dsp:txXfrm>
        <a:off x="0" y="5149600"/>
        <a:ext cx="3756637" cy="465304"/>
      </dsp:txXfrm>
    </dsp:sp>
    <dsp:sp modelId="{80F93412-3AB2-7A40-8778-62DCBCE752BD}">
      <dsp:nvSpPr>
        <dsp:cNvPr id="0" name=""/>
        <dsp:cNvSpPr/>
      </dsp:nvSpPr>
      <dsp:spPr>
        <a:xfrm rot="10800000">
          <a:off x="0" y="3083041"/>
          <a:ext cx="3756637" cy="1555735"/>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Circulation</a:t>
          </a:r>
        </a:p>
      </dsp:txBody>
      <dsp:txXfrm rot="-10800000">
        <a:off x="0" y="3083041"/>
        <a:ext cx="3756637" cy="546063"/>
      </dsp:txXfrm>
    </dsp:sp>
    <dsp:sp modelId="{6B1002E5-EE84-C74B-9DDF-2B6D2BFBFD50}">
      <dsp:nvSpPr>
        <dsp:cNvPr id="0" name=""/>
        <dsp:cNvSpPr/>
      </dsp:nvSpPr>
      <dsp:spPr>
        <a:xfrm>
          <a:off x="0" y="3629104"/>
          <a:ext cx="3756637" cy="46516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Edges- TYPES  of geometry of streets, roads</a:t>
          </a:r>
        </a:p>
      </dsp:txBody>
      <dsp:txXfrm>
        <a:off x="0" y="3629104"/>
        <a:ext cx="3756637" cy="465164"/>
      </dsp:txXfrm>
    </dsp:sp>
    <dsp:sp modelId="{6BCC3834-C7A1-6C4E-985B-DF37C9536DDC}">
      <dsp:nvSpPr>
        <dsp:cNvPr id="0" name=""/>
        <dsp:cNvSpPr/>
      </dsp:nvSpPr>
      <dsp:spPr>
        <a:xfrm rot="10800000">
          <a:off x="0" y="1542478"/>
          <a:ext cx="3756637" cy="1555735"/>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Network</a:t>
          </a:r>
        </a:p>
      </dsp:txBody>
      <dsp:txXfrm rot="-10800000">
        <a:off x="0" y="1542478"/>
        <a:ext cx="3756637" cy="546063"/>
      </dsp:txXfrm>
    </dsp:sp>
    <dsp:sp modelId="{0DB79954-F866-2148-B2B2-10DE79928FEA}">
      <dsp:nvSpPr>
        <dsp:cNvPr id="0" name=""/>
        <dsp:cNvSpPr/>
      </dsp:nvSpPr>
      <dsp:spPr>
        <a:xfrm>
          <a:off x="0" y="2088542"/>
          <a:ext cx="3756637" cy="46516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Connect nodes with edges</a:t>
          </a:r>
        </a:p>
      </dsp:txBody>
      <dsp:txXfrm>
        <a:off x="0" y="2088542"/>
        <a:ext cx="3756637" cy="465164"/>
      </dsp:txXfrm>
    </dsp:sp>
    <dsp:sp modelId="{F91CA267-BB91-F642-A93D-31AC21361C44}">
      <dsp:nvSpPr>
        <dsp:cNvPr id="0" name=""/>
        <dsp:cNvSpPr/>
      </dsp:nvSpPr>
      <dsp:spPr>
        <a:xfrm rot="10800000">
          <a:off x="0" y="1916"/>
          <a:ext cx="3756637" cy="1555735"/>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Grid</a:t>
          </a:r>
        </a:p>
      </dsp:txBody>
      <dsp:txXfrm rot="-10800000">
        <a:off x="0" y="1916"/>
        <a:ext cx="3756637" cy="546063"/>
      </dsp:txXfrm>
    </dsp:sp>
    <dsp:sp modelId="{B59B87D5-9AC0-1E40-A289-51E5B6600556}">
      <dsp:nvSpPr>
        <dsp:cNvPr id="0" name=""/>
        <dsp:cNvSpPr/>
      </dsp:nvSpPr>
      <dsp:spPr>
        <a:xfrm>
          <a:off x="0" y="547979"/>
          <a:ext cx="3756637" cy="465164"/>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from region enclosed by a curve</a:t>
          </a:r>
        </a:p>
      </dsp:txBody>
      <dsp:txXfrm>
        <a:off x="0" y="547979"/>
        <a:ext cx="3756637" cy="4651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1806928" cy="408096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Complimentary Platform</a:t>
          </a:r>
        </a:p>
      </dsp:txBody>
      <dsp:txXfrm>
        <a:off x="0" y="0"/>
        <a:ext cx="1806928" cy="1224288"/>
      </dsp:txXfrm>
    </dsp:sp>
    <dsp:sp modelId="{262AF906-758C-6B41-8EF2-8C582A28CB14}">
      <dsp:nvSpPr>
        <dsp:cNvPr id="0" name=""/>
        <dsp:cNvSpPr/>
      </dsp:nvSpPr>
      <dsp:spPr>
        <a:xfrm>
          <a:off x="180692" y="122463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integrated logic</a:t>
          </a:r>
        </a:p>
      </dsp:txBody>
      <dsp:txXfrm>
        <a:off x="204174" y="1248119"/>
        <a:ext cx="1398578" cy="754781"/>
      </dsp:txXfrm>
    </dsp:sp>
    <dsp:sp modelId="{1BB28CD4-2B63-B34F-9B67-7BAFB176A2D4}">
      <dsp:nvSpPr>
        <dsp:cNvPr id="0" name=""/>
        <dsp:cNvSpPr/>
      </dsp:nvSpPr>
      <dsp:spPr>
        <a:xfrm>
          <a:off x="180692" y="214972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explicit design workflows</a:t>
          </a:r>
        </a:p>
      </dsp:txBody>
      <dsp:txXfrm>
        <a:off x="204174" y="2173209"/>
        <a:ext cx="1398578" cy="754781"/>
      </dsp:txXfrm>
    </dsp:sp>
    <dsp:sp modelId="{448A36FC-09AF-E74A-A333-84323F7D460F}">
      <dsp:nvSpPr>
        <dsp:cNvPr id="0" name=""/>
        <dsp:cNvSpPr/>
      </dsp:nvSpPr>
      <dsp:spPr>
        <a:xfrm>
          <a:off x="180692" y="3074818"/>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Semi-Automation</a:t>
          </a:r>
        </a:p>
      </dsp:txBody>
      <dsp:txXfrm>
        <a:off x="204174" y="3098300"/>
        <a:ext cx="1398578" cy="7547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8E02-814C-F647-BD9D-73BD52DCF992}">
      <dsp:nvSpPr>
        <dsp:cNvPr id="0" name=""/>
        <dsp:cNvSpPr/>
      </dsp:nvSpPr>
      <dsp:spPr>
        <a:xfrm>
          <a:off x="0" y="0"/>
          <a:ext cx="1966080" cy="45339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Recommendation Systems</a:t>
          </a:r>
        </a:p>
      </dsp:txBody>
      <dsp:txXfrm>
        <a:off x="0" y="0"/>
        <a:ext cx="1966080" cy="1360170"/>
      </dsp:txXfrm>
    </dsp:sp>
    <dsp:sp modelId="{D4A0DFC9-507E-A344-B7ED-2BA235DED865}">
      <dsp:nvSpPr>
        <dsp:cNvPr id="0" name=""/>
        <dsp:cNvSpPr/>
      </dsp:nvSpPr>
      <dsp:spPr>
        <a:xfrm>
          <a:off x="196607" y="1361498"/>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process guidance</a:t>
          </a:r>
        </a:p>
      </dsp:txBody>
      <dsp:txXfrm>
        <a:off x="236646" y="1401537"/>
        <a:ext cx="1492786" cy="1286954"/>
      </dsp:txXfrm>
    </dsp:sp>
    <dsp:sp modelId="{8EE7C126-A0FA-904D-B745-D141C9B9BBBC}">
      <dsp:nvSpPr>
        <dsp:cNvPr id="0" name=""/>
        <dsp:cNvSpPr/>
      </dsp:nvSpPr>
      <dsp:spPr>
        <a:xfrm>
          <a:off x="196607" y="2938843"/>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inference-based </a:t>
          </a:r>
        </a:p>
      </dsp:txBody>
      <dsp:txXfrm>
        <a:off x="236646" y="2978882"/>
        <a:ext cx="1492786" cy="12869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0C03-DFFE-A442-A322-B094DEE7FB07}">
      <dsp:nvSpPr>
        <dsp:cNvPr id="0" name=""/>
        <dsp:cNvSpPr/>
      </dsp:nvSpPr>
      <dsp:spPr>
        <a:xfrm>
          <a:off x="0" y="264673"/>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FOR a given scheme: energy analysis, daylighting, </a:t>
          </a:r>
        </a:p>
      </dsp:txBody>
      <dsp:txXfrm>
        <a:off x="0" y="264673"/>
        <a:ext cx="4407378" cy="602437"/>
      </dsp:txXfrm>
    </dsp:sp>
    <dsp:sp modelId="{34FFD125-6A0C-6F4E-B24E-F65D8E35866E}">
      <dsp:nvSpPr>
        <dsp:cNvPr id="0" name=""/>
        <dsp:cNvSpPr/>
      </dsp:nvSpPr>
      <dsp:spPr>
        <a:xfrm>
          <a:off x="220368" y="43273"/>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Performance Measurements</a:t>
          </a:r>
        </a:p>
      </dsp:txBody>
      <dsp:txXfrm>
        <a:off x="241984" y="64889"/>
        <a:ext cx="3041932" cy="399568"/>
      </dsp:txXfrm>
    </dsp:sp>
    <dsp:sp modelId="{D06A43DA-FDD3-7A4D-A7E8-19C7EE1E8BDD}">
      <dsp:nvSpPr>
        <dsp:cNvPr id="0" name=""/>
        <dsp:cNvSpPr/>
      </dsp:nvSpPr>
      <dsp:spPr>
        <a:xfrm>
          <a:off x="0" y="1169510"/>
          <a:ext cx="4407378" cy="1039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of tourists, places of interest, visited, </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local spikes in travels</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amenity requirements</a:t>
          </a:r>
        </a:p>
      </dsp:txBody>
      <dsp:txXfrm>
        <a:off x="0" y="1169510"/>
        <a:ext cx="4407378" cy="1039500"/>
      </dsp:txXfrm>
    </dsp:sp>
    <dsp:sp modelId="{EA0A5F74-A0E2-564B-B195-962BBEA5D7B3}">
      <dsp:nvSpPr>
        <dsp:cNvPr id="0" name=""/>
        <dsp:cNvSpPr/>
      </dsp:nvSpPr>
      <dsp:spPr>
        <a:xfrm>
          <a:off x="220368" y="9481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Spatial-temporal data</a:t>
          </a:r>
        </a:p>
      </dsp:txBody>
      <dsp:txXfrm>
        <a:off x="241984" y="969726"/>
        <a:ext cx="3041932" cy="399568"/>
      </dsp:txXfrm>
    </dsp:sp>
    <dsp:sp modelId="{91A08E04-09E4-7B46-A579-153A4E6FD538}">
      <dsp:nvSpPr>
        <dsp:cNvPr id="0" name=""/>
        <dsp:cNvSpPr/>
      </dsp:nvSpPr>
      <dsp:spPr>
        <a:xfrm>
          <a:off x="0" y="2511410"/>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GIS, mobile, tracking devices</a:t>
          </a:r>
        </a:p>
      </dsp:txBody>
      <dsp:txXfrm>
        <a:off x="0" y="2511410"/>
        <a:ext cx="4407378" cy="602437"/>
      </dsp:txXfrm>
    </dsp:sp>
    <dsp:sp modelId="{D6055C9C-0CF9-CF49-B62A-DC0F52401E3A}">
      <dsp:nvSpPr>
        <dsp:cNvPr id="0" name=""/>
        <dsp:cNvSpPr/>
      </dsp:nvSpPr>
      <dsp:spPr>
        <a:xfrm>
          <a:off x="220368" y="22900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Origin-destination studies</a:t>
          </a:r>
        </a:p>
      </dsp:txBody>
      <dsp:txXfrm>
        <a:off x="241984" y="2311626"/>
        <a:ext cx="3041932" cy="399568"/>
      </dsp:txXfrm>
    </dsp:sp>
    <dsp:sp modelId="{CA307D50-656F-4346-9930-DF8F727E1A12}">
      <dsp:nvSpPr>
        <dsp:cNvPr id="0" name=""/>
        <dsp:cNvSpPr/>
      </dsp:nvSpPr>
      <dsp:spPr>
        <a:xfrm>
          <a:off x="0" y="3416247"/>
          <a:ext cx="4407378" cy="61425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from IoT devices and smart city platforms</a:t>
          </a:r>
          <a:endParaRPr lang="en-US" sz="1400" kern="1200" dirty="0"/>
        </a:p>
      </dsp:txBody>
      <dsp:txXfrm>
        <a:off x="0" y="3416247"/>
        <a:ext cx="4407378" cy="614250"/>
      </dsp:txXfrm>
    </dsp:sp>
    <dsp:sp modelId="{67EC8E45-81C9-7443-A06D-B2151C76ED70}">
      <dsp:nvSpPr>
        <dsp:cNvPr id="0" name=""/>
        <dsp:cNvSpPr/>
      </dsp:nvSpPr>
      <dsp:spPr>
        <a:xfrm>
          <a:off x="220368" y="3194848"/>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Real time data</a:t>
          </a:r>
          <a:endParaRPr lang="en-US" sz="1800" kern="1200" dirty="0"/>
        </a:p>
      </dsp:txBody>
      <dsp:txXfrm>
        <a:off x="241984" y="3216464"/>
        <a:ext cx="3041932"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A6396-91EF-404D-8C16-854F5735CA85}"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70B1-B3AE-499B-A8CB-6DE1B65977AA}" type="slidenum">
              <a:rPr lang="en-US" smtClean="0"/>
              <a:t>‹#›</a:t>
            </a:fld>
            <a:endParaRPr lang="en-US"/>
          </a:p>
        </p:txBody>
      </p:sp>
    </p:spTree>
    <p:extLst>
      <p:ext uri="{BB962C8B-B14F-4D97-AF65-F5344CB8AC3E}">
        <p14:creationId xmlns:p14="http://schemas.microsoft.com/office/powerpoint/2010/main" val="409525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p:txBody>
      </p:sp>
    </p:spTree>
    <p:extLst>
      <p:ext uri="{BB962C8B-B14F-4D97-AF65-F5344CB8AC3E}">
        <p14:creationId xmlns:p14="http://schemas.microsoft.com/office/powerpoint/2010/main" val="1583768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chemeClr val="dk1"/>
              </a:buClr>
              <a:buSzPts val="1100"/>
            </a:pPr>
            <a:endParaRPr dirty="0"/>
          </a:p>
        </p:txBody>
      </p:sp>
    </p:spTree>
    <p:extLst>
      <p:ext uri="{BB962C8B-B14F-4D97-AF65-F5344CB8AC3E}">
        <p14:creationId xmlns:p14="http://schemas.microsoft.com/office/powerpoint/2010/main" val="278519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4f33fcbc4_5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94f33fcbc4_5_1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4f33fcbc4_5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4f33fcbc4_5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4f33fcbc4_5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94f33fcbc4_5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94f33fcbc4_5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94f33fcbc4_5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4f33fcbc4_5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4f33fcbc4_5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4f33fcbc4_5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94f33fcbc4_5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756896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66054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94f33fcbc4_5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94f33fcbc4_5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851369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9600f189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9600f18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1536406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4f33fcbc4_5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4f33fcbc4_5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lang="en-US" dirty="0"/>
          </a:p>
        </p:txBody>
      </p:sp>
    </p:spTree>
    <p:extLst>
      <p:ext uri="{BB962C8B-B14F-4D97-AF65-F5344CB8AC3E}">
        <p14:creationId xmlns:p14="http://schemas.microsoft.com/office/powerpoint/2010/main" val="336004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644e5e4a8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644e5e4a8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26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207995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4f33fcbc4_5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94f33fcbc4_5_8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369088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056298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577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917-7F8A-4FFF-BD98-7D64C4D6DE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431FC-6854-4406-8BA2-5C8D025BE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599CE-5969-45E8-B6A7-1C1DAB2DDE1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5774D1-617E-49C2-B60D-146A1FBED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630E-D340-4118-A49C-2A7D018791D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18051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9FC3-E5F2-4EDD-BC78-BBBC07806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96050-93CC-43B6-891A-F97CCCA4B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FF98E-30F9-4211-9F64-08A52FB51D1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27446D01-D918-4305-B121-2172E7650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DC4BD-E73F-4FB8-871C-834D792BF46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448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E48A4-7FF3-437F-A24F-114FD72378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0ED03-6E5C-4E43-92CC-6CE3843F3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4A57C-5875-4B8A-B977-57C10E645167}"/>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6DD4877A-71AC-4D89-91D8-9CC5D0511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E8523-705F-4CC9-8133-7E104F2C9DAB}"/>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959677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 name="Title 3">
            <a:extLst>
              <a:ext uri="{FF2B5EF4-FFF2-40B4-BE49-F238E27FC236}">
                <a16:creationId xmlns:a16="http://schemas.microsoft.com/office/drawing/2014/main" id="{3B3F7DB7-232D-4864-936F-F90E88E6FD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72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7"/>
        <p:cNvGrpSpPr/>
        <p:nvPr/>
      </p:nvGrpSpPr>
      <p:grpSpPr>
        <a:xfrm>
          <a:off x="0" y="0"/>
          <a:ext cx="0" cy="0"/>
          <a:chOff x="0" y="0"/>
          <a:chExt cx="0" cy="0"/>
        </a:xfrm>
      </p:grpSpPr>
      <p:sp>
        <p:nvSpPr>
          <p:cNvPr id="138" name="Google Shape;138;p28"/>
          <p:cNvSpPr txBox="1">
            <a:spLocks noGrp="1"/>
          </p:cNvSpPr>
          <p:nvPr>
            <p:ph type="subTitle" idx="1"/>
          </p:nvPr>
        </p:nvSpPr>
        <p:spPr>
          <a:xfrm>
            <a:off x="4024461" y="3793068"/>
            <a:ext cx="6796000" cy="1684800"/>
          </a:xfrm>
          <a:prstGeom prst="rect">
            <a:avLst/>
          </a:prstGeom>
          <a:noFill/>
          <a:ln>
            <a:noFill/>
          </a:ln>
        </p:spPr>
        <p:txBody>
          <a:bodyPr spcFirstLastPara="1" wrap="square" lIns="68575" tIns="34275" rIns="68575" bIns="34275" anchor="t" anchorCtr="0">
            <a:noAutofit/>
          </a:bodyPr>
          <a:lstStyle>
            <a:lvl1pPr lvl="0" algn="l" rtl="0">
              <a:lnSpc>
                <a:spcPct val="120000"/>
              </a:lnSpc>
              <a:spcBef>
                <a:spcPts val="1067"/>
              </a:spcBef>
              <a:spcAft>
                <a:spcPts val="0"/>
              </a:spcAft>
              <a:buClr>
                <a:srgbClr val="7F7F7F"/>
              </a:buClr>
              <a:buSzPts val="2300"/>
              <a:buNone/>
              <a:defRPr sz="3067" b="0" cap="none">
                <a:solidFill>
                  <a:srgbClr val="7F7F7F"/>
                </a:solidFill>
                <a:latin typeface="Roboto Condensed Light"/>
                <a:ea typeface="Roboto Condensed Light"/>
                <a:cs typeface="Roboto Condensed Light"/>
                <a:sym typeface="Roboto Condensed Light"/>
              </a:defRPr>
            </a:lvl1pPr>
            <a:lvl2pPr lvl="1" algn="ctr" rtl="0">
              <a:lnSpc>
                <a:spcPct val="90000"/>
              </a:lnSpc>
              <a:spcBef>
                <a:spcPts val="533"/>
              </a:spcBef>
              <a:spcAft>
                <a:spcPts val="0"/>
              </a:spcAft>
              <a:buClr>
                <a:srgbClr val="888888"/>
              </a:buClr>
              <a:buSzPts val="1800"/>
              <a:buNone/>
              <a:defRPr>
                <a:solidFill>
                  <a:srgbClr val="888888"/>
                </a:solidFill>
              </a:defRPr>
            </a:lvl2pPr>
            <a:lvl3pPr lvl="2" algn="ctr" rtl="0">
              <a:lnSpc>
                <a:spcPct val="90000"/>
              </a:lnSpc>
              <a:spcBef>
                <a:spcPts val="533"/>
              </a:spcBef>
              <a:spcAft>
                <a:spcPts val="0"/>
              </a:spcAft>
              <a:buClr>
                <a:srgbClr val="888888"/>
              </a:buClr>
              <a:buSzPts val="1500"/>
              <a:buNone/>
              <a:defRPr>
                <a:solidFill>
                  <a:srgbClr val="888888"/>
                </a:solidFill>
              </a:defRPr>
            </a:lvl3pPr>
            <a:lvl4pPr lvl="3" algn="ctr" rtl="0">
              <a:lnSpc>
                <a:spcPct val="90000"/>
              </a:lnSpc>
              <a:spcBef>
                <a:spcPts val="533"/>
              </a:spcBef>
              <a:spcAft>
                <a:spcPts val="0"/>
              </a:spcAft>
              <a:buClr>
                <a:srgbClr val="888888"/>
              </a:buClr>
              <a:buSzPts val="1400"/>
              <a:buNone/>
              <a:defRPr>
                <a:solidFill>
                  <a:srgbClr val="888888"/>
                </a:solidFill>
              </a:defRPr>
            </a:lvl4pPr>
            <a:lvl5pPr lvl="4" algn="ctr" rtl="0">
              <a:lnSpc>
                <a:spcPct val="90000"/>
              </a:lnSpc>
              <a:spcBef>
                <a:spcPts val="533"/>
              </a:spcBef>
              <a:spcAft>
                <a:spcPts val="0"/>
              </a:spcAft>
              <a:buClr>
                <a:srgbClr val="888888"/>
              </a:buClr>
              <a:buSzPts val="1400"/>
              <a:buNone/>
              <a:defRPr>
                <a:solidFill>
                  <a:srgbClr val="888888"/>
                </a:solidFill>
              </a:defRPr>
            </a:lvl5pPr>
            <a:lvl6pPr lvl="5" algn="ctr" rtl="0">
              <a:lnSpc>
                <a:spcPct val="90000"/>
              </a:lnSpc>
              <a:spcBef>
                <a:spcPts val="533"/>
              </a:spcBef>
              <a:spcAft>
                <a:spcPts val="0"/>
              </a:spcAft>
              <a:buClr>
                <a:srgbClr val="888888"/>
              </a:buClr>
              <a:buSzPts val="1400"/>
              <a:buNone/>
              <a:defRPr>
                <a:solidFill>
                  <a:srgbClr val="888888"/>
                </a:solidFill>
              </a:defRPr>
            </a:lvl6pPr>
            <a:lvl7pPr lvl="6" algn="ctr" rtl="0">
              <a:lnSpc>
                <a:spcPct val="90000"/>
              </a:lnSpc>
              <a:spcBef>
                <a:spcPts val="533"/>
              </a:spcBef>
              <a:spcAft>
                <a:spcPts val="0"/>
              </a:spcAft>
              <a:buClr>
                <a:srgbClr val="888888"/>
              </a:buClr>
              <a:buSzPts val="1400"/>
              <a:buNone/>
              <a:defRPr>
                <a:solidFill>
                  <a:srgbClr val="888888"/>
                </a:solidFill>
              </a:defRPr>
            </a:lvl7pPr>
            <a:lvl8pPr lvl="7" algn="ctr" rtl="0">
              <a:lnSpc>
                <a:spcPct val="90000"/>
              </a:lnSpc>
              <a:spcBef>
                <a:spcPts val="533"/>
              </a:spcBef>
              <a:spcAft>
                <a:spcPts val="0"/>
              </a:spcAft>
              <a:buClr>
                <a:srgbClr val="888888"/>
              </a:buClr>
              <a:buSzPts val="1400"/>
              <a:buNone/>
              <a:defRPr>
                <a:solidFill>
                  <a:srgbClr val="888888"/>
                </a:solidFill>
              </a:defRPr>
            </a:lvl8pPr>
            <a:lvl9pPr lvl="8" algn="ctr" rtl="0">
              <a:lnSpc>
                <a:spcPct val="90000"/>
              </a:lnSpc>
              <a:spcBef>
                <a:spcPts val="533"/>
              </a:spcBef>
              <a:spcAft>
                <a:spcPts val="0"/>
              </a:spcAft>
              <a:buClr>
                <a:srgbClr val="888888"/>
              </a:buClr>
              <a:buSzPts val="1400"/>
              <a:buNone/>
              <a:defRPr>
                <a:solidFill>
                  <a:srgbClr val="888888"/>
                </a:solidFill>
              </a:defRPr>
            </a:lvl9pPr>
          </a:lstStyle>
          <a:p>
            <a:endParaRPr/>
          </a:p>
        </p:txBody>
      </p:sp>
      <p:sp>
        <p:nvSpPr>
          <p:cNvPr id="139" name="Google Shape;139;p28"/>
          <p:cNvSpPr txBox="1">
            <a:spLocks noGrp="1"/>
          </p:cNvSpPr>
          <p:nvPr>
            <p:ph type="ctrTitle"/>
          </p:nvPr>
        </p:nvSpPr>
        <p:spPr>
          <a:xfrm>
            <a:off x="4024463" y="333633"/>
            <a:ext cx="6796000" cy="3459600"/>
          </a:xfrm>
          <a:prstGeom prst="rect">
            <a:avLst/>
          </a:prstGeom>
          <a:noFill/>
          <a:ln>
            <a:noFill/>
          </a:ln>
        </p:spPr>
        <p:txBody>
          <a:bodyPr spcFirstLastPara="1" wrap="square" lIns="68575" tIns="34275" rIns="68575" bIns="34275" anchor="b" anchorCtr="0">
            <a:noAutofit/>
          </a:bodyPr>
          <a:lstStyle>
            <a:lvl1pPr lvl="0" algn="l" rtl="0">
              <a:lnSpc>
                <a:spcPct val="114285"/>
              </a:lnSpc>
              <a:spcBef>
                <a:spcPts val="0"/>
              </a:spcBef>
              <a:spcAft>
                <a:spcPts val="0"/>
              </a:spcAft>
              <a:buClr>
                <a:srgbClr val="A7934B"/>
              </a:buClr>
              <a:buSzPts val="3200"/>
              <a:buFont typeface="Roboto"/>
              <a:buNone/>
              <a:defRPr sz="4267" b="1"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18769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763-79FA-42A5-BE86-72D3FCF5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F8415-7092-40F8-81D9-604356BF5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411FD-19EA-4C97-8DE7-84DE67AE3EF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B7BFFB2F-E876-4307-A9D5-C9A252CE8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F949D-3D3B-43DB-856C-888BEC38BE5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77854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9EEC-BB44-4819-AC1E-62B8A4BD4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E38306-1D9D-4404-B7AE-6E6502467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504C3-8ABD-4696-964A-CD06E890304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4429C1FB-02E6-4DB3-9237-DEF04C7C3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29961-F65D-432A-B6E6-4723FE84EA6A}"/>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3311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B562-D36C-4F30-B86C-B822949A4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68525-467F-4DE2-97BC-60ADBF102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0FE75B-9026-4865-B2AD-F53CE9DEF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4B70E-02F8-42A6-B675-BBFBE425A7A3}"/>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EBBC774A-012A-43CF-BFBD-2C6579B17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946A0-A1B6-4D9E-86CB-7252C57481F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56994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5FF5-D550-4608-A7CD-02619B26A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3A294-5179-41F0-A645-B4F0AEC1CF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2BC8C-23A9-43F4-BAA7-35C3B4E417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112EF-7737-4239-8797-1053B91AF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57433-5636-4BD2-AE03-B878C53D9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C7E85-94DE-45D8-BD25-1A446EDE8AB8}"/>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8" name="Footer Placeholder 7">
            <a:extLst>
              <a:ext uri="{FF2B5EF4-FFF2-40B4-BE49-F238E27FC236}">
                <a16:creationId xmlns:a16="http://schemas.microsoft.com/office/drawing/2014/main" id="{6BCF2E76-A178-4363-9F76-6BC443A5FD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2F738-95D4-489C-9915-1ABE5ADEDC2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0851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621E-BEF5-4E06-97EA-8A7553075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9C1A3-6A5F-49FF-AE3B-4B7060478626}"/>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4" name="Footer Placeholder 3">
            <a:extLst>
              <a:ext uri="{FF2B5EF4-FFF2-40B4-BE49-F238E27FC236}">
                <a16:creationId xmlns:a16="http://schemas.microsoft.com/office/drawing/2014/main" id="{548820C6-B5CB-468B-9541-0607B5A61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8B04D-5E22-4091-9442-9C065C53A694}"/>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166032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48199-F491-4C99-851B-018C183B8400}"/>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3" name="Footer Placeholder 2">
            <a:extLst>
              <a:ext uri="{FF2B5EF4-FFF2-40B4-BE49-F238E27FC236}">
                <a16:creationId xmlns:a16="http://schemas.microsoft.com/office/drawing/2014/main" id="{3340CA7D-AB2A-44FD-923A-1434F5E97F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407534-C453-45F8-AD07-B3C567C890D7}"/>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06311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53FF-C9FA-4ECE-9761-0E72766FB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13AF1-2BB9-486B-85ED-D3DC92CC9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927F-786D-4379-83D9-E812791BD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A7516-40D9-4D10-A4E4-6BEB7EDF86E1}"/>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A2FDE415-4A30-4B09-AB4F-704740A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BC0B-E7EE-4DE1-A99C-775C0AE8A23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9977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318B-9C61-4306-9193-AD16E4A8D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AEAB-1DE8-4E41-99C5-FF0EEF2C5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AAF8E-91D2-4ABD-9A06-C62444935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3F748-10CA-45FC-84DF-29C03B3EB82A}"/>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88EDCE8B-6EF0-4DE7-A8D7-5C5B837CD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1CC80-75EB-4423-9683-EC974F9B95A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96381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B191D-57CF-40A7-AE69-BA2478E82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62CD-2FC1-4EDB-8CD7-0CE758D57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787B1-D901-48C8-833E-21ACAEA49A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2C0A94-C32F-46E7-B5A6-06D0F2764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A7DE9-8588-4D46-BBDF-3F42B4725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D32BE-4994-48F5-B250-91B48B57957F}" type="slidenum">
              <a:rPr lang="en-US" smtClean="0"/>
              <a:t>‹#›</a:t>
            </a:fld>
            <a:endParaRPr lang="en-US"/>
          </a:p>
        </p:txBody>
      </p:sp>
    </p:spTree>
    <p:extLst>
      <p:ext uri="{BB962C8B-B14F-4D97-AF65-F5344CB8AC3E}">
        <p14:creationId xmlns:p14="http://schemas.microsoft.com/office/powerpoint/2010/main" val="326186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gif"/></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gif"/><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3.png"/><Relationship Id="rId4" Type="http://schemas.openxmlformats.org/officeDocument/2006/relationships/image" Target="../media/image60.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69.gif"/><Relationship Id="rId4" Type="http://schemas.openxmlformats.org/officeDocument/2006/relationships/image" Target="../media/image68.gif"/></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70.gif"/><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5.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75.png"/><Relationship Id="rId5" Type="http://schemas.openxmlformats.org/officeDocument/2006/relationships/image" Target="../media/image54.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55.png"/><Relationship Id="rId9" Type="http://schemas.openxmlformats.org/officeDocument/2006/relationships/image" Target="../media/image73.png"/><Relationship Id="rId1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82.gif"/><Relationship Id="rId7" Type="http://schemas.openxmlformats.org/officeDocument/2006/relationships/image" Target="../media/image86.gif"/><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85.gif"/><Relationship Id="rId5" Type="http://schemas.openxmlformats.org/officeDocument/2006/relationships/image" Target="../media/image84.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6.xml"/><Relationship Id="rId11" Type="http://schemas.openxmlformats.org/officeDocument/2006/relationships/image" Target="../media/image90.png"/><Relationship Id="rId5" Type="http://schemas.openxmlformats.org/officeDocument/2006/relationships/diagramQuickStyle" Target="../diagrams/quickStyle6.xml"/><Relationship Id="rId10" Type="http://schemas.openxmlformats.org/officeDocument/2006/relationships/image" Target="../media/image89.png"/><Relationship Id="rId4" Type="http://schemas.openxmlformats.org/officeDocument/2006/relationships/diagramLayout" Target="../diagrams/layout6.xml"/><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93.gif"/><Relationship Id="rId4" Type="http://schemas.openxmlformats.org/officeDocument/2006/relationships/image" Target="../media/image92.gif"/></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5.png"/><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hyperlink" Target="https://dots-web.herokuapp.com/" TargetMode="External"/><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notesSlide" Target="../notesSlides/notesSlide19.xml"/><Relationship Id="rId16" Type="http://schemas.openxmlformats.org/officeDocument/2006/relationships/image" Target="../media/image104.svg"/><Relationship Id="rId20" Type="http://schemas.openxmlformats.org/officeDocument/2006/relationships/image" Target="../media/image108.svg"/><Relationship Id="rId1" Type="http://schemas.openxmlformats.org/officeDocument/2006/relationships/slideLayout" Target="../slideLayouts/slideLayout12.xml"/><Relationship Id="rId6" Type="http://schemas.openxmlformats.org/officeDocument/2006/relationships/hyperlink" Target="https://github.com/nirvik00/DotsDynamoDll" TargetMode="External"/><Relationship Id="rId11" Type="http://schemas.openxmlformats.org/officeDocument/2006/relationships/image" Target="../media/image99.png"/><Relationship Id="rId24" Type="http://schemas.openxmlformats.org/officeDocument/2006/relationships/image" Target="../media/image112.svg"/><Relationship Id="rId5" Type="http://schemas.openxmlformats.org/officeDocument/2006/relationships/hyperlink" Target="https://github.com/nirvik00/DOTS" TargetMode="External"/><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svg"/><Relationship Id="rId19" Type="http://schemas.openxmlformats.org/officeDocument/2006/relationships/image" Target="../media/image107.png"/><Relationship Id="rId4" Type="http://schemas.openxmlformats.org/officeDocument/2006/relationships/image" Target="../media/image94.gif"/><Relationship Id="rId9" Type="http://schemas.openxmlformats.org/officeDocument/2006/relationships/image" Target="../media/image97.png"/><Relationship Id="rId14" Type="http://schemas.openxmlformats.org/officeDocument/2006/relationships/image" Target="../media/image102.svg"/><Relationship Id="rId22" Type="http://schemas.openxmlformats.org/officeDocument/2006/relationships/image" Target="../media/image110.svg"/></Relationships>
</file>

<file path=ppt/slides/_rels/slide2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12.xml"/><Relationship Id="rId5" Type="http://schemas.openxmlformats.org/officeDocument/2006/relationships/image" Target="../media/image116.gif"/><Relationship Id="rId4" Type="http://schemas.openxmlformats.org/officeDocument/2006/relationships/image" Target="../media/image115.gif"/></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21.xml"/><Relationship Id="rId16" Type="http://schemas.openxmlformats.org/officeDocument/2006/relationships/diagramColors" Target="../diagrams/colors9.xml"/><Relationship Id="rId1" Type="http://schemas.openxmlformats.org/officeDocument/2006/relationships/slideLayout" Target="../slideLayouts/slideLayout1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8" Type="http://schemas.openxmlformats.org/officeDocument/2006/relationships/hyperlink" Target="https://ai4dots.herokuapp.com/" TargetMode="External"/><Relationship Id="rId3" Type="http://schemas.openxmlformats.org/officeDocument/2006/relationships/hyperlink" Target="https://github.com/nirvik00/DOTS" TargetMode="External"/><Relationship Id="rId7" Type="http://schemas.openxmlformats.org/officeDocument/2006/relationships/hyperlink" Target="https://dots-ai.herokuapp.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plugs-web.herokuapp.com/" TargetMode="External"/><Relationship Id="rId5" Type="http://schemas.openxmlformats.org/officeDocument/2006/relationships/hyperlink" Target="https://github.com/nirvik00/DotsDynamoDll" TargetMode="External"/><Relationship Id="rId4" Type="http://schemas.openxmlformats.org/officeDocument/2006/relationships/hyperlink" Target="https://dots-web.herokuap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0" Type="http://schemas.openxmlformats.org/officeDocument/2006/relationships/image" Target="../media/image10.jpeg"/><Relationship Id="rId4" Type="http://schemas.openxmlformats.org/officeDocument/2006/relationships/diagramLayout" Target="../diagrams/layout2.xml"/><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gif"/><Relationship Id="rId7"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gif"/></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6" Type="http://schemas.openxmlformats.org/officeDocument/2006/relationships/image" Target="../media/image33.png"/><Relationship Id="rId3" Type="http://schemas.openxmlformats.org/officeDocument/2006/relationships/image" Target="../media/image28.png"/><Relationship Id="rId34" Type="http://schemas.openxmlformats.org/officeDocument/2006/relationships/image" Target="../media/image34.png"/><Relationship Id="rId7" Type="http://schemas.openxmlformats.org/officeDocument/2006/relationships/image" Target="../media/image32.png"/><Relationship Id="rId25" Type="http://schemas.openxmlformats.org/officeDocument/2006/relationships/image" Target="../media/image620.png"/><Relationship Id="rId33" Type="http://schemas.openxmlformats.org/officeDocument/2006/relationships/image" Target="../media/image701.png"/><Relationship Id="rId2" Type="http://schemas.openxmlformats.org/officeDocument/2006/relationships/notesSlide" Target="../notesSlides/notesSlide8.xml"/><Relationship Id="rId29" Type="http://schemas.openxmlformats.org/officeDocument/2006/relationships/image" Target="../media/image660.png"/><Relationship Id="rId1" Type="http://schemas.openxmlformats.org/officeDocument/2006/relationships/slideLayout" Target="../slideLayouts/slideLayout12.xml"/><Relationship Id="rId6" Type="http://schemas.openxmlformats.org/officeDocument/2006/relationships/image" Target="../media/image31.png"/><Relationship Id="rId24" Type="http://schemas.openxmlformats.org/officeDocument/2006/relationships/image" Target="../media/image610.png"/><Relationship Id="rId32" Type="http://schemas.openxmlformats.org/officeDocument/2006/relationships/image" Target="../media/image691.png"/><Relationship Id="rId5" Type="http://schemas.openxmlformats.org/officeDocument/2006/relationships/image" Target="../media/image30.png"/><Relationship Id="rId23" Type="http://schemas.openxmlformats.org/officeDocument/2006/relationships/image" Target="../media/image600.png"/><Relationship Id="rId28" Type="http://schemas.openxmlformats.org/officeDocument/2006/relationships/image" Target="../media/image650.png"/><Relationship Id="rId31" Type="http://schemas.openxmlformats.org/officeDocument/2006/relationships/image" Target="../media/image680.png"/><Relationship Id="rId4" Type="http://schemas.openxmlformats.org/officeDocument/2006/relationships/image" Target="../media/image29.png"/><Relationship Id="rId22" Type="http://schemas.openxmlformats.org/officeDocument/2006/relationships/image" Target="../media/image590.png"/><Relationship Id="rId27" Type="http://schemas.openxmlformats.org/officeDocument/2006/relationships/image" Target="../media/image640.png"/><Relationship Id="rId30" Type="http://schemas.openxmlformats.org/officeDocument/2006/relationships/image" Target="../media/image6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60419761-74DE-4C9A-821F-DE0550DE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E9E31DE-F400-45F4-B88F-89C95F301C6F}"/>
              </a:ext>
            </a:extLst>
          </p:cNvPr>
          <p:cNvSpPr txBox="1"/>
          <p:nvPr/>
        </p:nvSpPr>
        <p:spPr>
          <a:xfrm>
            <a:off x="369517" y="3770334"/>
            <a:ext cx="11260507" cy="2631490"/>
          </a:xfrm>
          <a:prstGeom prst="rect">
            <a:avLst/>
          </a:prstGeom>
          <a:noFill/>
        </p:spPr>
        <p:txBody>
          <a:bodyPr wrap="square" rtlCol="0">
            <a:spAutoFit/>
          </a:bodyPr>
          <a:lstStyle/>
          <a:p>
            <a:r>
              <a:rPr lang="en-US" sz="2250" dirty="0">
                <a:latin typeface="Arial" panose="020B0604020202020204" pitchFamily="34" charset="0"/>
                <a:cs typeface="Arial" panose="020B0604020202020204" pitchFamily="34" charset="0"/>
              </a:rPr>
              <a:t>Dr. Nirvik Saha, Ph.D., Post-Doctoral Fellow at </a:t>
            </a:r>
            <a:r>
              <a:rPr lang="en-US" sz="2400" dirty="0">
                <a:latin typeface="Arial" panose="020B0604020202020204" pitchFamily="34" charset="0"/>
                <a:cs typeface="Arial" panose="020B0604020202020204" pitchFamily="34" charset="0"/>
              </a:rPr>
              <a:t>Rensselaer Polytechnic Institute</a:t>
            </a:r>
          </a:p>
          <a:p>
            <a:endParaRPr lang="en-US" sz="2250" dirty="0">
              <a:latin typeface="Arial" panose="020B0604020202020204" pitchFamily="34" charset="0"/>
              <a:cs typeface="Arial" panose="020B0604020202020204" pitchFamily="34" charset="0"/>
            </a:endParaRPr>
          </a:p>
          <a:p>
            <a:pPr lvl="0"/>
            <a:r>
              <a:rPr lang="en-US" sz="2250" dirty="0">
                <a:latin typeface="Arial" panose="020B0604020202020204" pitchFamily="34" charset="0"/>
                <a:cs typeface="Arial" panose="020B0604020202020204" pitchFamily="34" charset="0"/>
              </a:rPr>
              <a:t>Dennis Shelden, </a:t>
            </a:r>
            <a:r>
              <a:rPr lang="en-US" sz="2400" dirty="0">
                <a:latin typeface="Times New Roman" panose="02020603050405020304" pitchFamily="18" charset="0"/>
                <a:ea typeface="Roboto" panose="020B0604020202020204" charset="0"/>
                <a:cs typeface="Times New Roman" panose="02020603050405020304" pitchFamily="18" charset="0"/>
              </a:rPr>
              <a:t>Ph.D.,  AIA, Associate Professor, School of Architecture, Georgia Institute of Technology, currently Director of Center for Architecture Science and Ecology, Rensselaer Polytechnic Institute</a:t>
            </a:r>
          </a:p>
          <a:p>
            <a:pPr lvl="0"/>
            <a:endParaRPr lang="en-US" sz="2400" dirty="0"/>
          </a:p>
          <a:p>
            <a:r>
              <a:rPr lang="en-US" sz="2250" dirty="0">
                <a:latin typeface="Arial" panose="020B0604020202020204" pitchFamily="34" charset="0"/>
                <a:cs typeface="Arial" panose="020B0604020202020204" pitchFamily="34" charset="0"/>
              </a:rPr>
              <a:t>John Haymaker, AIA, Ph.D., Director of Research at Perkins and Will</a:t>
            </a:r>
          </a:p>
        </p:txBody>
      </p:sp>
      <p:sp>
        <p:nvSpPr>
          <p:cNvPr id="10" name="TextBox 9">
            <a:extLst>
              <a:ext uri="{FF2B5EF4-FFF2-40B4-BE49-F238E27FC236}">
                <a16:creationId xmlns:a16="http://schemas.microsoft.com/office/drawing/2014/main" id="{1ED66343-4959-441E-9208-546433AA5E67}"/>
              </a:ext>
            </a:extLst>
          </p:cNvPr>
          <p:cNvSpPr txBox="1"/>
          <p:nvPr/>
        </p:nvSpPr>
        <p:spPr>
          <a:xfrm>
            <a:off x="369518" y="2115325"/>
            <a:ext cx="11141902" cy="132343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SPACE ALLOCATION TECHNIQUES </a:t>
            </a:r>
          </a:p>
          <a:p>
            <a:r>
              <a:rPr lang="en-US" sz="4000" b="1" dirty="0">
                <a:latin typeface="Arial" panose="020B0604020202020204" pitchFamily="34" charset="0"/>
                <a:cs typeface="Arial" panose="020B0604020202020204" pitchFamily="34" charset="0"/>
              </a:rPr>
              <a:t>Design Optimization Toolset (DOTS)</a:t>
            </a:r>
          </a:p>
        </p:txBody>
      </p:sp>
    </p:spTree>
    <p:extLst>
      <p:ext uri="{BB962C8B-B14F-4D97-AF65-F5344CB8AC3E}">
        <p14:creationId xmlns:p14="http://schemas.microsoft.com/office/powerpoint/2010/main" val="323785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5" name="Picture 14">
            <a:extLst>
              <a:ext uri="{FF2B5EF4-FFF2-40B4-BE49-F238E27FC236}">
                <a16:creationId xmlns:a16="http://schemas.microsoft.com/office/drawing/2014/main" id="{85F3140D-F253-8E4A-8703-17B3D2DC1DBC}"/>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9069960" y="5356582"/>
            <a:ext cx="1604805" cy="925552"/>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8BCDB939-3864-C446-B9F7-0778486D3425}"/>
              </a:ext>
            </a:extLst>
          </p:cNvPr>
          <p:cNvSpPr/>
          <p:nvPr/>
        </p:nvSpPr>
        <p:spPr>
          <a:xfrm>
            <a:off x="7087359" y="5503180"/>
            <a:ext cx="1557689" cy="307777"/>
          </a:xfrm>
          <a:prstGeom prst="rect">
            <a:avLst/>
          </a:prstGeom>
        </p:spPr>
        <p:txBody>
          <a:bodyPr wrap="squar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very large layouts</a:t>
            </a:r>
            <a:endParaRPr lang="en-US" sz="14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7EDF8EF9-52D2-8841-BF4C-FAA3A45B172B}"/>
              </a:ext>
            </a:extLst>
          </p:cNvPr>
          <p:cNvGrpSpPr/>
          <p:nvPr/>
        </p:nvGrpSpPr>
        <p:grpSpPr>
          <a:xfrm>
            <a:off x="7116547" y="781265"/>
            <a:ext cx="3597919" cy="4679281"/>
            <a:chOff x="3200400" y="296859"/>
            <a:chExt cx="3972436" cy="5166360"/>
          </a:xfrm>
        </p:grpSpPr>
        <p:pic>
          <p:nvPicPr>
            <p:cNvPr id="7" name="Picture 6">
              <a:extLst>
                <a:ext uri="{FF2B5EF4-FFF2-40B4-BE49-F238E27FC236}">
                  <a16:creationId xmlns:a16="http://schemas.microsoft.com/office/drawing/2014/main" id="{632C237C-651D-2E49-BD0A-BB9B14234FD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54944" b="10406"/>
            <a:stretch/>
          </p:blipFill>
          <p:spPr>
            <a:xfrm>
              <a:off x="3200400" y="296859"/>
              <a:ext cx="3086100" cy="5166360"/>
            </a:xfrm>
            <a:prstGeom prst="rect">
              <a:avLst/>
            </a:prstGeom>
          </p:spPr>
        </p:pic>
        <p:pic>
          <p:nvPicPr>
            <p:cNvPr id="16" name="Picture 15">
              <a:extLst>
                <a:ext uri="{FF2B5EF4-FFF2-40B4-BE49-F238E27FC236}">
                  <a16:creationId xmlns:a16="http://schemas.microsoft.com/office/drawing/2014/main" id="{7F2E3C8F-83AC-0B41-8DA1-7C29ED7CE80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58643" r="34978" b="26982"/>
            <a:stretch/>
          </p:blipFill>
          <p:spPr>
            <a:xfrm>
              <a:off x="6243076" y="3762685"/>
              <a:ext cx="929760" cy="542122"/>
            </a:xfrm>
            <a:prstGeom prst="rect">
              <a:avLst/>
            </a:prstGeom>
          </p:spPr>
        </p:pic>
        <p:pic>
          <p:nvPicPr>
            <p:cNvPr id="17" name="Picture 16">
              <a:extLst>
                <a:ext uri="{FF2B5EF4-FFF2-40B4-BE49-F238E27FC236}">
                  <a16:creationId xmlns:a16="http://schemas.microsoft.com/office/drawing/2014/main" id="{4CC2E36B-19AE-8C49-84BE-B6A9732A249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59" t="72798" r="34984" b="12579"/>
            <a:stretch/>
          </p:blipFill>
          <p:spPr>
            <a:xfrm>
              <a:off x="6243076" y="4533154"/>
              <a:ext cx="929760" cy="551479"/>
            </a:xfrm>
            <a:prstGeom prst="rect">
              <a:avLst/>
            </a:prstGeom>
          </p:spPr>
        </p:pic>
        <p:pic>
          <p:nvPicPr>
            <p:cNvPr id="18" name="Picture 17">
              <a:extLst>
                <a:ext uri="{FF2B5EF4-FFF2-40B4-BE49-F238E27FC236}">
                  <a16:creationId xmlns:a16="http://schemas.microsoft.com/office/drawing/2014/main" id="{C63BE833-485C-0F40-AF85-7612A3C753B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4452" r="34978" b="40925"/>
            <a:stretch/>
          </p:blipFill>
          <p:spPr>
            <a:xfrm>
              <a:off x="6243076" y="2187776"/>
              <a:ext cx="929760" cy="551479"/>
            </a:xfrm>
            <a:prstGeom prst="rect">
              <a:avLst/>
            </a:prstGeom>
          </p:spPr>
        </p:pic>
        <p:pic>
          <p:nvPicPr>
            <p:cNvPr id="19" name="Picture 18">
              <a:extLst>
                <a:ext uri="{FF2B5EF4-FFF2-40B4-BE49-F238E27FC236}">
                  <a16:creationId xmlns:a16="http://schemas.microsoft.com/office/drawing/2014/main" id="{0406C7B6-0F16-C149-8DE8-B3CC87F9202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63" r="34978" b="84914"/>
            <a:stretch/>
          </p:blipFill>
          <p:spPr>
            <a:xfrm>
              <a:off x="6243076" y="635548"/>
              <a:ext cx="929760" cy="551479"/>
            </a:xfrm>
            <a:prstGeom prst="rect">
              <a:avLst/>
            </a:prstGeom>
          </p:spPr>
        </p:pic>
        <p:pic>
          <p:nvPicPr>
            <p:cNvPr id="20" name="Picture 19">
              <a:extLst>
                <a:ext uri="{FF2B5EF4-FFF2-40B4-BE49-F238E27FC236}">
                  <a16:creationId xmlns:a16="http://schemas.microsoft.com/office/drawing/2014/main" id="{87006316-3A93-8F49-B4AC-C54932304C4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30013" r="34978" b="55364"/>
            <a:stretch/>
          </p:blipFill>
          <p:spPr>
            <a:xfrm>
              <a:off x="6243076" y="3018193"/>
              <a:ext cx="929760" cy="551479"/>
            </a:xfrm>
            <a:prstGeom prst="rect">
              <a:avLst/>
            </a:prstGeom>
          </p:spPr>
        </p:pic>
        <p:pic>
          <p:nvPicPr>
            <p:cNvPr id="21" name="Picture 20">
              <a:extLst>
                <a:ext uri="{FF2B5EF4-FFF2-40B4-BE49-F238E27FC236}">
                  <a16:creationId xmlns:a16="http://schemas.microsoft.com/office/drawing/2014/main" id="{DB4937FF-392B-5244-96DA-31B505BAE42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15796" r="34978" b="69581"/>
            <a:stretch/>
          </p:blipFill>
          <p:spPr>
            <a:xfrm>
              <a:off x="6243076" y="1357359"/>
              <a:ext cx="929760" cy="551479"/>
            </a:xfrm>
            <a:prstGeom prst="rect">
              <a:avLst/>
            </a:prstGeom>
          </p:spPr>
        </p:pic>
      </p:grpSp>
      <p:grpSp>
        <p:nvGrpSpPr>
          <p:cNvPr id="2" name="Group 1">
            <a:extLst>
              <a:ext uri="{FF2B5EF4-FFF2-40B4-BE49-F238E27FC236}">
                <a16:creationId xmlns:a16="http://schemas.microsoft.com/office/drawing/2014/main" id="{EA8B16E5-04E7-4DBD-93A7-7EDCF7DED0BE}"/>
              </a:ext>
            </a:extLst>
          </p:cNvPr>
          <p:cNvGrpSpPr/>
          <p:nvPr/>
        </p:nvGrpSpPr>
        <p:grpSpPr>
          <a:xfrm>
            <a:off x="937990" y="451445"/>
            <a:ext cx="4653267" cy="5797772"/>
            <a:chOff x="937990" y="451445"/>
            <a:chExt cx="4653267" cy="5797772"/>
          </a:xfrm>
        </p:grpSpPr>
        <p:sp>
          <p:nvSpPr>
            <p:cNvPr id="74" name="TextBox 73">
              <a:extLst>
                <a:ext uri="{FF2B5EF4-FFF2-40B4-BE49-F238E27FC236}">
                  <a16:creationId xmlns:a16="http://schemas.microsoft.com/office/drawing/2014/main" id="{7196DA80-EA8A-42A8-B96D-D270425C1BB4}"/>
                </a:ext>
              </a:extLst>
            </p:cNvPr>
            <p:cNvSpPr txBox="1"/>
            <p:nvPr/>
          </p:nvSpPr>
          <p:spPr>
            <a:xfrm>
              <a:off x="2634906" y="5691973"/>
              <a:ext cx="53470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8" name="Group 7">
              <a:extLst>
                <a:ext uri="{FF2B5EF4-FFF2-40B4-BE49-F238E27FC236}">
                  <a16:creationId xmlns:a16="http://schemas.microsoft.com/office/drawing/2014/main" id="{48788632-45E3-4BD5-8CB0-04309CC04AD6}"/>
                </a:ext>
              </a:extLst>
            </p:cNvPr>
            <p:cNvGrpSpPr/>
            <p:nvPr/>
          </p:nvGrpSpPr>
          <p:grpSpPr>
            <a:xfrm>
              <a:off x="968727" y="5209294"/>
              <a:ext cx="1872297" cy="1018907"/>
              <a:chOff x="1807626" y="5427408"/>
              <a:chExt cx="1872297" cy="1018907"/>
            </a:xfrm>
          </p:grpSpPr>
          <p:cxnSp>
            <p:nvCxnSpPr>
              <p:cNvPr id="62" name="Straight Arrow Connector 61">
                <a:extLst>
                  <a:ext uri="{FF2B5EF4-FFF2-40B4-BE49-F238E27FC236}">
                    <a16:creationId xmlns:a16="http://schemas.microsoft.com/office/drawing/2014/main" id="{D42DB3AA-E821-4851-804A-7D487BD6E014}"/>
                  </a:ext>
                </a:extLst>
              </p:cNvPr>
              <p:cNvCxnSpPr>
                <a:cxnSpLocks/>
              </p:cNvCxnSpPr>
              <p:nvPr/>
            </p:nvCxnSpPr>
            <p:spPr>
              <a:xfrm flipH="1">
                <a:off x="2518702" y="5597635"/>
                <a:ext cx="36709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1673EEE-DC0E-4B0A-AEA0-575C94CA8865}"/>
                  </a:ext>
                </a:extLst>
              </p:cNvPr>
              <p:cNvCxnSpPr>
                <a:cxnSpLocks/>
              </p:cNvCxnSpPr>
              <p:nvPr/>
            </p:nvCxnSpPr>
            <p:spPr>
              <a:xfrm>
                <a:off x="2885790" y="5597635"/>
                <a:ext cx="33900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EAD4B5D-D428-41BE-892F-4A982586B92B}"/>
                  </a:ext>
                </a:extLst>
              </p:cNvPr>
              <p:cNvSpPr txBox="1"/>
              <p:nvPr/>
            </p:nvSpPr>
            <p:spPr>
              <a:xfrm>
                <a:off x="2161660" y="563675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65" name="TextBox 64">
                <a:extLst>
                  <a:ext uri="{FF2B5EF4-FFF2-40B4-BE49-F238E27FC236}">
                    <a16:creationId xmlns:a16="http://schemas.microsoft.com/office/drawing/2014/main" id="{2CA39049-5E01-45A7-BF14-46F5C517BDBC}"/>
                  </a:ext>
                </a:extLst>
              </p:cNvPr>
              <p:cNvSpPr txBox="1"/>
              <p:nvPr/>
            </p:nvSpPr>
            <p:spPr>
              <a:xfrm>
                <a:off x="3203341" y="562312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a:t>
                </a:r>
              </a:p>
            </p:txBody>
          </p:sp>
          <p:sp>
            <p:nvSpPr>
              <p:cNvPr id="66" name="TextBox 65">
                <a:extLst>
                  <a:ext uri="{FF2B5EF4-FFF2-40B4-BE49-F238E27FC236}">
                    <a16:creationId xmlns:a16="http://schemas.microsoft.com/office/drawing/2014/main" id="{C903EB37-B5A6-408C-B3A2-9648153BE97F}"/>
                  </a:ext>
                </a:extLst>
              </p:cNvPr>
              <p:cNvSpPr txBox="1"/>
              <p:nvPr/>
            </p:nvSpPr>
            <p:spPr>
              <a:xfrm>
                <a:off x="2725438" y="5427408"/>
                <a:ext cx="330499"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67" name="TextBox 66">
                <a:extLst>
                  <a:ext uri="{FF2B5EF4-FFF2-40B4-BE49-F238E27FC236}">
                    <a16:creationId xmlns:a16="http://schemas.microsoft.com/office/drawing/2014/main" id="{06E64D51-1EDD-4D7A-874A-532434364FFC}"/>
                  </a:ext>
                </a:extLst>
              </p:cNvPr>
              <p:cNvSpPr txBox="1"/>
              <p:nvPr/>
            </p:nvSpPr>
            <p:spPr>
              <a:xfrm>
                <a:off x="1807626"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68" name="TextBox 67">
                <a:extLst>
                  <a:ext uri="{FF2B5EF4-FFF2-40B4-BE49-F238E27FC236}">
                    <a16:creationId xmlns:a16="http://schemas.microsoft.com/office/drawing/2014/main" id="{66489F0C-A238-4B78-97D2-FE1A796C85FB}"/>
                  </a:ext>
                </a:extLst>
              </p:cNvPr>
              <p:cNvSpPr txBox="1"/>
              <p:nvPr/>
            </p:nvSpPr>
            <p:spPr>
              <a:xfrm>
                <a:off x="2366414"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69" name="Group 68">
                <a:extLst>
                  <a:ext uri="{FF2B5EF4-FFF2-40B4-BE49-F238E27FC236}">
                    <a16:creationId xmlns:a16="http://schemas.microsoft.com/office/drawing/2014/main" id="{1C2D5C57-F687-43F9-85EA-80AA7660C9C1}"/>
                  </a:ext>
                </a:extLst>
              </p:cNvPr>
              <p:cNvGrpSpPr/>
              <p:nvPr/>
            </p:nvGrpSpPr>
            <p:grpSpPr>
              <a:xfrm>
                <a:off x="2136594" y="5830877"/>
                <a:ext cx="361182" cy="129314"/>
                <a:chOff x="995893" y="1785113"/>
                <a:chExt cx="299082" cy="199997"/>
              </a:xfrm>
            </p:grpSpPr>
            <p:cxnSp>
              <p:nvCxnSpPr>
                <p:cNvPr id="80" name="Straight Arrow Connector 79">
                  <a:extLst>
                    <a:ext uri="{FF2B5EF4-FFF2-40B4-BE49-F238E27FC236}">
                      <a16:creationId xmlns:a16="http://schemas.microsoft.com/office/drawing/2014/main" id="{480033E5-8444-420E-BB89-B48D20513624}"/>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F3374F7-4B36-43EB-9F0E-A4214546714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5A42A3C-1680-41F8-9E82-B546FF4DBBA2}"/>
                  </a:ext>
                </a:extLst>
              </p:cNvPr>
              <p:cNvGrpSpPr/>
              <p:nvPr/>
            </p:nvGrpSpPr>
            <p:grpSpPr>
              <a:xfrm>
                <a:off x="2481816" y="6110688"/>
                <a:ext cx="361182" cy="129314"/>
                <a:chOff x="995893" y="1785113"/>
                <a:chExt cx="299082" cy="199997"/>
              </a:xfrm>
            </p:grpSpPr>
            <p:cxnSp>
              <p:nvCxnSpPr>
                <p:cNvPr id="78" name="Straight Arrow Connector 77">
                  <a:extLst>
                    <a:ext uri="{FF2B5EF4-FFF2-40B4-BE49-F238E27FC236}">
                      <a16:creationId xmlns:a16="http://schemas.microsoft.com/office/drawing/2014/main" id="{2940BBB9-305A-4224-A79B-86D668D578B0}"/>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EDB2F9-5B0B-4572-84FA-B26E03C40028}"/>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5A7578A4-F7FB-45A6-8FC6-C99D8F59E07A}"/>
                  </a:ext>
                </a:extLst>
              </p:cNvPr>
              <p:cNvSpPr txBox="1"/>
              <p:nvPr/>
            </p:nvSpPr>
            <p:spPr>
              <a:xfrm>
                <a:off x="2177193"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OLRL</a:t>
                </a:r>
              </a:p>
            </p:txBody>
          </p:sp>
          <p:sp>
            <p:nvSpPr>
              <p:cNvPr id="72" name="TextBox 71">
                <a:extLst>
                  <a:ext uri="{FF2B5EF4-FFF2-40B4-BE49-F238E27FC236}">
                    <a16:creationId xmlns:a16="http://schemas.microsoft.com/office/drawing/2014/main" id="{578EF7A0-5600-4135-B804-D340C3337043}"/>
                  </a:ext>
                </a:extLst>
              </p:cNvPr>
              <p:cNvSpPr txBox="1"/>
              <p:nvPr/>
            </p:nvSpPr>
            <p:spPr>
              <a:xfrm>
                <a:off x="2749465"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OLRR</a:t>
                </a:r>
              </a:p>
            </p:txBody>
          </p:sp>
          <p:sp>
            <p:nvSpPr>
              <p:cNvPr id="73" name="TextBox 72">
                <a:extLst>
                  <a:ext uri="{FF2B5EF4-FFF2-40B4-BE49-F238E27FC236}">
                    <a16:creationId xmlns:a16="http://schemas.microsoft.com/office/drawing/2014/main" id="{E12DEA5B-2DE2-45A0-9979-5D7CFA249556}"/>
                  </a:ext>
                </a:extLst>
              </p:cNvPr>
              <p:cNvSpPr txBox="1"/>
              <p:nvPr/>
            </p:nvSpPr>
            <p:spPr>
              <a:xfrm>
                <a:off x="2915017" y="5910087"/>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grpSp>
            <p:nvGrpSpPr>
              <p:cNvPr id="75" name="Group 74">
                <a:extLst>
                  <a:ext uri="{FF2B5EF4-FFF2-40B4-BE49-F238E27FC236}">
                    <a16:creationId xmlns:a16="http://schemas.microsoft.com/office/drawing/2014/main" id="{2C46F928-C54E-43D9-91C9-C18F2F60753D}"/>
                  </a:ext>
                </a:extLst>
              </p:cNvPr>
              <p:cNvGrpSpPr/>
              <p:nvPr/>
            </p:nvGrpSpPr>
            <p:grpSpPr>
              <a:xfrm>
                <a:off x="3243984" y="5810999"/>
                <a:ext cx="361182" cy="129314"/>
                <a:chOff x="995893" y="1785113"/>
                <a:chExt cx="299082" cy="199997"/>
              </a:xfrm>
            </p:grpSpPr>
            <p:cxnSp>
              <p:nvCxnSpPr>
                <p:cNvPr id="76" name="Straight Arrow Connector 75">
                  <a:extLst>
                    <a:ext uri="{FF2B5EF4-FFF2-40B4-BE49-F238E27FC236}">
                      <a16:creationId xmlns:a16="http://schemas.microsoft.com/office/drawing/2014/main" id="{CC6147B5-53D0-4C69-9E1F-C85D6DFD1625}"/>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C3C9366-02DE-4F6D-9084-87186E73757D}"/>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8CAA855-B501-445E-A8B0-0E1B27CDC114}"/>
                </a:ext>
              </a:extLst>
            </p:cNvPr>
            <p:cNvGrpSpPr/>
            <p:nvPr/>
          </p:nvGrpSpPr>
          <p:grpSpPr>
            <a:xfrm>
              <a:off x="978665" y="3905281"/>
              <a:ext cx="2008793" cy="1008969"/>
              <a:chOff x="1817564" y="4183029"/>
              <a:chExt cx="2008793" cy="1008969"/>
            </a:xfrm>
          </p:grpSpPr>
          <p:cxnSp>
            <p:nvCxnSpPr>
              <p:cNvPr id="42" name="Straight Arrow Connector 41">
                <a:extLst>
                  <a:ext uri="{FF2B5EF4-FFF2-40B4-BE49-F238E27FC236}">
                    <a16:creationId xmlns:a16="http://schemas.microsoft.com/office/drawing/2014/main" id="{A599A1DA-EE45-4AFE-B7A4-C1639B28E59E}"/>
                  </a:ext>
                </a:extLst>
              </p:cNvPr>
              <p:cNvCxnSpPr>
                <a:cxnSpLocks/>
              </p:cNvCxnSpPr>
              <p:nvPr/>
            </p:nvCxnSpPr>
            <p:spPr>
              <a:xfrm flipH="1">
                <a:off x="2573723" y="4353256"/>
                <a:ext cx="30503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628038-9BC7-4054-9480-5161C6AC2CCB}"/>
                  </a:ext>
                </a:extLst>
              </p:cNvPr>
              <p:cNvCxnSpPr>
                <a:cxnSpLocks/>
              </p:cNvCxnSpPr>
              <p:nvPr/>
            </p:nvCxnSpPr>
            <p:spPr>
              <a:xfrm>
                <a:off x="2878751" y="4353256"/>
                <a:ext cx="28169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0371D24-BEEB-4D0C-8E20-48BE9F4A59E0}"/>
                  </a:ext>
                </a:extLst>
              </p:cNvPr>
              <p:cNvSpPr txBox="1"/>
              <p:nvPr/>
            </p:nvSpPr>
            <p:spPr>
              <a:xfrm>
                <a:off x="2287124" y="4392371"/>
                <a:ext cx="39601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45" name="TextBox 44">
                <a:extLst>
                  <a:ext uri="{FF2B5EF4-FFF2-40B4-BE49-F238E27FC236}">
                    <a16:creationId xmlns:a16="http://schemas.microsoft.com/office/drawing/2014/main" id="{6434BB51-7D1E-490D-8716-D1E0478A6C35}"/>
                  </a:ext>
                </a:extLst>
              </p:cNvPr>
              <p:cNvSpPr txBox="1"/>
              <p:nvPr/>
            </p:nvSpPr>
            <p:spPr>
              <a:xfrm>
                <a:off x="3132535" y="4378741"/>
                <a:ext cx="396011"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OR</a:t>
                </a:r>
                <a:endParaRPr lang="en-US" sz="800" b="1"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02F9FDE-A86F-4E8D-B6C1-3FAB6FB3115F}"/>
                  </a:ext>
                </a:extLst>
              </p:cNvPr>
              <p:cNvSpPr txBox="1"/>
              <p:nvPr/>
            </p:nvSpPr>
            <p:spPr>
              <a:xfrm>
                <a:off x="2745508" y="4183029"/>
                <a:ext cx="274625"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47" name="TextBox 46">
                <a:extLst>
                  <a:ext uri="{FF2B5EF4-FFF2-40B4-BE49-F238E27FC236}">
                    <a16:creationId xmlns:a16="http://schemas.microsoft.com/office/drawing/2014/main" id="{3B15EB95-02B2-485A-9807-6FACE7FEF598}"/>
                  </a:ext>
                </a:extLst>
              </p:cNvPr>
              <p:cNvSpPr txBox="1"/>
              <p:nvPr/>
            </p:nvSpPr>
            <p:spPr>
              <a:xfrm>
                <a:off x="2021015" y="4685586"/>
                <a:ext cx="43583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48" name="TextBox 47">
                <a:extLst>
                  <a:ext uri="{FF2B5EF4-FFF2-40B4-BE49-F238E27FC236}">
                    <a16:creationId xmlns:a16="http://schemas.microsoft.com/office/drawing/2014/main" id="{554C3592-9D0E-4337-BC75-B4D7F67C06B7}"/>
                  </a:ext>
                </a:extLst>
              </p:cNvPr>
              <p:cNvSpPr txBox="1"/>
              <p:nvPr/>
            </p:nvSpPr>
            <p:spPr>
              <a:xfrm>
                <a:off x="2465520" y="4685586"/>
                <a:ext cx="45161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49" name="Group 48">
                <a:extLst>
                  <a:ext uri="{FF2B5EF4-FFF2-40B4-BE49-F238E27FC236}">
                    <a16:creationId xmlns:a16="http://schemas.microsoft.com/office/drawing/2014/main" id="{562106C4-BE4C-4C87-8933-7153AE166BB1}"/>
                  </a:ext>
                </a:extLst>
              </p:cNvPr>
              <p:cNvGrpSpPr/>
              <p:nvPr/>
            </p:nvGrpSpPr>
            <p:grpSpPr>
              <a:xfrm>
                <a:off x="2274554" y="4586499"/>
                <a:ext cx="300120" cy="129314"/>
                <a:chOff x="995893" y="1785113"/>
                <a:chExt cx="299082" cy="199997"/>
              </a:xfrm>
            </p:grpSpPr>
            <p:cxnSp>
              <p:nvCxnSpPr>
                <p:cNvPr id="60" name="Straight Arrow Connector 59">
                  <a:extLst>
                    <a:ext uri="{FF2B5EF4-FFF2-40B4-BE49-F238E27FC236}">
                      <a16:creationId xmlns:a16="http://schemas.microsoft.com/office/drawing/2014/main" id="{DBFD2714-5FD9-40F9-B4D8-CB8737EF25F2}"/>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661695D-F43E-4813-ACDE-68EBCFC499E3}"/>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A558AA7-819F-45FB-A893-64AA73452CC1}"/>
                  </a:ext>
                </a:extLst>
              </p:cNvPr>
              <p:cNvGrpSpPr/>
              <p:nvPr/>
            </p:nvGrpSpPr>
            <p:grpSpPr>
              <a:xfrm>
                <a:off x="2070687" y="4856371"/>
                <a:ext cx="300120" cy="129314"/>
                <a:chOff x="995893" y="1785113"/>
                <a:chExt cx="299082" cy="199997"/>
              </a:xfrm>
            </p:grpSpPr>
            <p:cxnSp>
              <p:nvCxnSpPr>
                <p:cNvPr id="58" name="Straight Arrow Connector 57">
                  <a:extLst>
                    <a:ext uri="{FF2B5EF4-FFF2-40B4-BE49-F238E27FC236}">
                      <a16:creationId xmlns:a16="http://schemas.microsoft.com/office/drawing/2014/main" id="{36E030D2-72F4-4CBC-B941-B052C537E0B7}"/>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7E9B382-49E2-4F56-9AC7-0E8593248B0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08E37A6D-347D-4F45-8F31-525F85990FBA}"/>
                  </a:ext>
                </a:extLst>
              </p:cNvPr>
              <p:cNvSpPr txBox="1"/>
              <p:nvPr/>
            </p:nvSpPr>
            <p:spPr>
              <a:xfrm>
                <a:off x="1817564" y="4976554"/>
                <a:ext cx="475523"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OLLL</a:t>
                </a:r>
                <a:endParaRPr lang="en-US" sz="8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B023AA51-0103-4A8E-8581-24D3E55B7A0C}"/>
                  </a:ext>
                </a:extLst>
              </p:cNvPr>
              <p:cNvSpPr txBox="1"/>
              <p:nvPr/>
            </p:nvSpPr>
            <p:spPr>
              <a:xfrm>
                <a:off x="2293087" y="4976554"/>
                <a:ext cx="545654"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OLLR</a:t>
                </a:r>
                <a:endParaRPr lang="en-US" sz="800" b="1"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C8E9D36-D1FD-48A1-86BD-711C771CD2D4}"/>
                  </a:ext>
                </a:extLst>
              </p:cNvPr>
              <p:cNvSpPr txBox="1"/>
              <p:nvPr/>
            </p:nvSpPr>
            <p:spPr>
              <a:xfrm>
                <a:off x="2917731" y="4675647"/>
                <a:ext cx="473677"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sp>
            <p:nvSpPr>
              <p:cNvPr id="54" name="TextBox 53">
                <a:extLst>
                  <a:ext uri="{FF2B5EF4-FFF2-40B4-BE49-F238E27FC236}">
                    <a16:creationId xmlns:a16="http://schemas.microsoft.com/office/drawing/2014/main" id="{6D47A80D-7761-4D3B-8E4E-A25B3BC153BF}"/>
                  </a:ext>
                </a:extLst>
              </p:cNvPr>
              <p:cNvSpPr txBox="1"/>
              <p:nvPr/>
            </p:nvSpPr>
            <p:spPr>
              <a:xfrm>
                <a:off x="3382051" y="4675647"/>
                <a:ext cx="444306"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55" name="Group 54">
                <a:extLst>
                  <a:ext uri="{FF2B5EF4-FFF2-40B4-BE49-F238E27FC236}">
                    <a16:creationId xmlns:a16="http://schemas.microsoft.com/office/drawing/2014/main" id="{C170BB81-5F4E-4CE7-88C8-1BFEACCD54D1}"/>
                  </a:ext>
                </a:extLst>
              </p:cNvPr>
              <p:cNvGrpSpPr/>
              <p:nvPr/>
            </p:nvGrpSpPr>
            <p:grpSpPr>
              <a:xfrm>
                <a:off x="3191083" y="4576560"/>
                <a:ext cx="300120" cy="129314"/>
                <a:chOff x="995893" y="1785113"/>
                <a:chExt cx="299082" cy="199997"/>
              </a:xfrm>
            </p:grpSpPr>
            <p:cxnSp>
              <p:nvCxnSpPr>
                <p:cNvPr id="56" name="Straight Arrow Connector 55">
                  <a:extLst>
                    <a:ext uri="{FF2B5EF4-FFF2-40B4-BE49-F238E27FC236}">
                      <a16:creationId xmlns:a16="http://schemas.microsoft.com/office/drawing/2014/main" id="{24A30F5B-D51A-4D8A-B979-E351ACDF684C}"/>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FD1DA4-A896-4DF4-B356-EB340F1F3DEF}"/>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05A7B7C3-2724-4E73-B179-C64CC5139215}"/>
                </a:ext>
              </a:extLst>
            </p:cNvPr>
            <p:cNvGrpSpPr/>
            <p:nvPr/>
          </p:nvGrpSpPr>
          <p:grpSpPr>
            <a:xfrm>
              <a:off x="3762365" y="3963104"/>
              <a:ext cx="1187045" cy="993551"/>
              <a:chOff x="7797972" y="1475916"/>
              <a:chExt cx="1322893" cy="1107255"/>
            </a:xfrm>
            <a:noFill/>
          </p:grpSpPr>
          <p:sp>
            <p:nvSpPr>
              <p:cNvPr id="38" name="Rectangle 37">
                <a:extLst>
                  <a:ext uri="{FF2B5EF4-FFF2-40B4-BE49-F238E27FC236}">
                    <a16:creationId xmlns:a16="http://schemas.microsoft.com/office/drawing/2014/main" id="{31791D12-A2F9-4588-BB92-A88EA904168D}"/>
                  </a:ext>
                </a:extLst>
              </p:cNvPr>
              <p:cNvSpPr/>
              <p:nvPr/>
            </p:nvSpPr>
            <p:spPr>
              <a:xfrm>
                <a:off x="7797972" y="1475916"/>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9" name="Straight Connector 38">
                <a:extLst>
                  <a:ext uri="{FF2B5EF4-FFF2-40B4-BE49-F238E27FC236}">
                    <a16:creationId xmlns:a16="http://schemas.microsoft.com/office/drawing/2014/main" id="{658DCAE6-0260-4023-B440-28B3E1FCE8E5}"/>
                  </a:ext>
                </a:extLst>
              </p:cNvPr>
              <p:cNvCxnSpPr>
                <a:cxnSpLocks/>
              </p:cNvCxnSpPr>
              <p:nvPr/>
            </p:nvCxnSpPr>
            <p:spPr>
              <a:xfrm>
                <a:off x="8559972" y="1475916"/>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1CBAD8-4A43-4BF7-9E9C-BD7B1DD2EE4D}"/>
                  </a:ext>
                </a:extLst>
              </p:cNvPr>
              <p:cNvCxnSpPr>
                <a:cxnSpLocks/>
              </p:cNvCxnSpPr>
              <p:nvPr/>
            </p:nvCxnSpPr>
            <p:spPr>
              <a:xfrm>
                <a:off x="7797972" y="2161716"/>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0174B2-A7B8-4983-9533-04BD019E3043}"/>
                  </a:ext>
                </a:extLst>
              </p:cNvPr>
              <p:cNvCxnSpPr>
                <a:cxnSpLocks/>
              </p:cNvCxnSpPr>
              <p:nvPr/>
            </p:nvCxnSpPr>
            <p:spPr>
              <a:xfrm>
                <a:off x="8299904" y="1487165"/>
                <a:ext cx="0" cy="67455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0987FD5-B3B2-45F9-9ABE-23E645F3167B}"/>
                </a:ext>
              </a:extLst>
            </p:cNvPr>
            <p:cNvGrpSpPr/>
            <p:nvPr/>
          </p:nvGrpSpPr>
          <p:grpSpPr>
            <a:xfrm>
              <a:off x="3762364" y="5255665"/>
              <a:ext cx="1187046" cy="993552"/>
              <a:chOff x="10461870" y="773141"/>
              <a:chExt cx="1322893" cy="1107256"/>
            </a:xfrm>
            <a:noFill/>
          </p:grpSpPr>
          <p:sp>
            <p:nvSpPr>
              <p:cNvPr id="34" name="Rectangle 33">
                <a:extLst>
                  <a:ext uri="{FF2B5EF4-FFF2-40B4-BE49-F238E27FC236}">
                    <a16:creationId xmlns:a16="http://schemas.microsoft.com/office/drawing/2014/main" id="{24445884-3374-413F-8DD7-82EA5661612A}"/>
                  </a:ext>
                </a:extLst>
              </p:cNvPr>
              <p:cNvSpPr/>
              <p:nvPr/>
            </p:nvSpPr>
            <p:spPr>
              <a:xfrm>
                <a:off x="10461870" y="773141"/>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5" name="Straight Connector 34">
                <a:extLst>
                  <a:ext uri="{FF2B5EF4-FFF2-40B4-BE49-F238E27FC236}">
                    <a16:creationId xmlns:a16="http://schemas.microsoft.com/office/drawing/2014/main" id="{76F4BFB4-9D22-42A7-AF68-E34DFD7485B2}"/>
                  </a:ext>
                </a:extLst>
              </p:cNvPr>
              <p:cNvCxnSpPr>
                <a:cxnSpLocks/>
              </p:cNvCxnSpPr>
              <p:nvPr/>
            </p:nvCxnSpPr>
            <p:spPr>
              <a:xfrm>
                <a:off x="11223870" y="773141"/>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8C831A-3C1F-4407-8242-0B37D9DFBE2C}"/>
                  </a:ext>
                </a:extLst>
              </p:cNvPr>
              <p:cNvCxnSpPr>
                <a:cxnSpLocks/>
              </p:cNvCxnSpPr>
              <p:nvPr/>
            </p:nvCxnSpPr>
            <p:spPr>
              <a:xfrm>
                <a:off x="10461870" y="1458941"/>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07474E-2B79-4750-B7D3-8D68CA823174}"/>
                  </a:ext>
                </a:extLst>
              </p:cNvPr>
              <p:cNvCxnSpPr>
                <a:cxnSpLocks/>
              </p:cNvCxnSpPr>
              <p:nvPr/>
            </p:nvCxnSpPr>
            <p:spPr>
              <a:xfrm flipV="1">
                <a:off x="10963802" y="1458942"/>
                <a:ext cx="0" cy="4214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5D7A9D7F-DE30-47E4-BA5F-E35C1970A53B}"/>
                </a:ext>
              </a:extLst>
            </p:cNvPr>
            <p:cNvSpPr/>
            <p:nvPr/>
          </p:nvSpPr>
          <p:spPr>
            <a:xfrm>
              <a:off x="1011970" y="451445"/>
              <a:ext cx="3993401"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Enumerations based on isomorphisms</a:t>
              </a:r>
              <a:r>
                <a:rPr lang="en-US" b="1" dirty="0">
                  <a:latin typeface="Times New Roman" panose="02020603050405020304" pitchFamily="18" charset="0"/>
                  <a:cs typeface="Times New Roman" panose="02020603050405020304" pitchFamily="18" charset="0"/>
                </a:rPr>
                <a:t> </a:t>
              </a:r>
            </a:p>
          </p:txBody>
        </p:sp>
        <p:sp>
          <p:nvSpPr>
            <p:cNvPr id="84" name="TextBox 83">
              <a:extLst>
                <a:ext uri="{FF2B5EF4-FFF2-40B4-BE49-F238E27FC236}">
                  <a16:creationId xmlns:a16="http://schemas.microsoft.com/office/drawing/2014/main" id="{FB6CFE7D-7A45-41BB-8452-3CBA1217BFD0}"/>
                </a:ext>
              </a:extLst>
            </p:cNvPr>
            <p:cNvSpPr txBox="1"/>
            <p:nvPr/>
          </p:nvSpPr>
          <p:spPr>
            <a:xfrm>
              <a:off x="2395161" y="1269084"/>
              <a:ext cx="2057952" cy="261610"/>
            </a:xfrm>
            <a:prstGeom prst="rect">
              <a:avLst/>
            </a:prstGeom>
            <a:noFill/>
          </p:spPr>
          <p:txBody>
            <a:bodyPr wrap="square" rtlCol="0">
              <a:spAutoFit/>
            </a:bodyPr>
            <a:lstStyle/>
            <a:p>
              <a:r>
                <a:rPr lang="en-US" sz="1100" dirty="0"/>
                <a:t>L= {</a:t>
              </a:r>
              <a:r>
                <a:rPr lang="en-US" sz="1100" dirty="0" err="1"/>
                <a:t>a,b,c</a:t>
              </a:r>
              <a:r>
                <a:rPr lang="en-US" sz="1100" dirty="0"/>
                <a:t>,…,n-1, n}</a:t>
              </a:r>
            </a:p>
          </p:txBody>
        </p:sp>
        <p:sp>
          <p:nvSpPr>
            <p:cNvPr id="85" name="TextBox 84">
              <a:extLst>
                <a:ext uri="{FF2B5EF4-FFF2-40B4-BE49-F238E27FC236}">
                  <a16:creationId xmlns:a16="http://schemas.microsoft.com/office/drawing/2014/main" id="{04329714-E555-41C9-A81C-A30A1C4C3D88}"/>
                </a:ext>
              </a:extLst>
            </p:cNvPr>
            <p:cNvSpPr txBox="1"/>
            <p:nvPr/>
          </p:nvSpPr>
          <p:spPr>
            <a:xfrm>
              <a:off x="1140582" y="2040140"/>
              <a:ext cx="1264868" cy="261610"/>
            </a:xfrm>
            <a:prstGeom prst="rect">
              <a:avLst/>
            </a:prstGeom>
            <a:noFill/>
          </p:spPr>
          <p:txBody>
            <a:bodyPr wrap="square" rtlCol="0">
              <a:spAutoFit/>
            </a:bodyPr>
            <a:lstStyle/>
            <a:p>
              <a:r>
                <a:rPr lang="en-US" sz="1100" dirty="0"/>
                <a:t>M={</a:t>
              </a:r>
              <a:r>
                <a:rPr lang="en-US" sz="1100" dirty="0" err="1"/>
                <a:t>a,b</a:t>
              </a:r>
              <a:r>
                <a:rPr lang="en-US" sz="1100" dirty="0"/>
                <a:t>,…g-1,g}</a:t>
              </a:r>
            </a:p>
          </p:txBody>
        </p:sp>
        <p:sp>
          <p:nvSpPr>
            <p:cNvPr id="86" name="TextBox 85">
              <a:extLst>
                <a:ext uri="{FF2B5EF4-FFF2-40B4-BE49-F238E27FC236}">
                  <a16:creationId xmlns:a16="http://schemas.microsoft.com/office/drawing/2014/main" id="{B59FBC0A-E751-4C13-BA3D-7F9B456A69F5}"/>
                </a:ext>
              </a:extLst>
            </p:cNvPr>
            <p:cNvSpPr txBox="1"/>
            <p:nvPr/>
          </p:nvSpPr>
          <p:spPr>
            <a:xfrm>
              <a:off x="3762052" y="2043426"/>
              <a:ext cx="1375954" cy="261610"/>
            </a:xfrm>
            <a:prstGeom prst="rect">
              <a:avLst/>
            </a:prstGeom>
            <a:noFill/>
          </p:spPr>
          <p:txBody>
            <a:bodyPr wrap="square" rtlCol="0">
              <a:spAutoFit/>
            </a:bodyPr>
            <a:lstStyle/>
            <a:p>
              <a:r>
                <a:rPr lang="en-US" sz="1100" dirty="0"/>
                <a:t>N={g+1,…,n-1,n}</a:t>
              </a:r>
            </a:p>
          </p:txBody>
        </p:sp>
        <p:sp>
          <p:nvSpPr>
            <p:cNvPr id="87" name="TextBox 86">
              <a:extLst>
                <a:ext uri="{FF2B5EF4-FFF2-40B4-BE49-F238E27FC236}">
                  <a16:creationId xmlns:a16="http://schemas.microsoft.com/office/drawing/2014/main" id="{CB2301CE-5A51-48B5-B73F-20708A6E0453}"/>
                </a:ext>
              </a:extLst>
            </p:cNvPr>
            <p:cNvSpPr txBox="1"/>
            <p:nvPr/>
          </p:nvSpPr>
          <p:spPr>
            <a:xfrm>
              <a:off x="937990" y="2962786"/>
              <a:ext cx="1577646" cy="261610"/>
            </a:xfrm>
            <a:prstGeom prst="rect">
              <a:avLst/>
            </a:prstGeom>
            <a:noFill/>
          </p:spPr>
          <p:txBody>
            <a:bodyPr wrap="square" rtlCol="0">
              <a:spAutoFit/>
            </a:bodyPr>
            <a:lstStyle/>
            <a:p>
              <a:r>
                <a:rPr lang="en-US" sz="1050" dirty="0"/>
                <a:t>M’={</a:t>
              </a:r>
              <a:r>
                <a:rPr lang="en-US" sz="1050" dirty="0" err="1"/>
                <a:t>a,b</a:t>
              </a:r>
              <a:r>
                <a:rPr lang="en-US" sz="1050" dirty="0"/>
                <a:t>,…,e-1,e}</a:t>
              </a:r>
            </a:p>
          </p:txBody>
        </p:sp>
        <p:sp>
          <p:nvSpPr>
            <p:cNvPr id="88" name="TextBox 87">
              <a:extLst>
                <a:ext uri="{FF2B5EF4-FFF2-40B4-BE49-F238E27FC236}">
                  <a16:creationId xmlns:a16="http://schemas.microsoft.com/office/drawing/2014/main" id="{328F7633-9C1A-4087-81D0-C387F065413F}"/>
                </a:ext>
              </a:extLst>
            </p:cNvPr>
            <p:cNvSpPr txBox="1"/>
            <p:nvPr/>
          </p:nvSpPr>
          <p:spPr>
            <a:xfrm>
              <a:off x="3972212" y="3229389"/>
              <a:ext cx="1619045" cy="261610"/>
            </a:xfrm>
            <a:prstGeom prst="rect">
              <a:avLst/>
            </a:prstGeom>
            <a:noFill/>
          </p:spPr>
          <p:txBody>
            <a:bodyPr wrap="square" rtlCol="0">
              <a:spAutoFit/>
            </a:bodyPr>
            <a:lstStyle/>
            <a:p>
              <a:r>
                <a:rPr lang="en-US" sz="1050" dirty="0"/>
                <a:t>N”={k,k+1,…,n-1,n}</a:t>
              </a:r>
            </a:p>
          </p:txBody>
        </p:sp>
        <p:sp>
          <p:nvSpPr>
            <p:cNvPr id="89" name="TextBox 88">
              <a:extLst>
                <a:ext uri="{FF2B5EF4-FFF2-40B4-BE49-F238E27FC236}">
                  <a16:creationId xmlns:a16="http://schemas.microsoft.com/office/drawing/2014/main" id="{478449F9-5713-4B93-9C64-468C3ADBF811}"/>
                </a:ext>
              </a:extLst>
            </p:cNvPr>
            <p:cNvSpPr txBox="1"/>
            <p:nvPr/>
          </p:nvSpPr>
          <p:spPr>
            <a:xfrm>
              <a:off x="3019900" y="2978346"/>
              <a:ext cx="1408215" cy="261610"/>
            </a:xfrm>
            <a:prstGeom prst="rect">
              <a:avLst/>
            </a:prstGeom>
            <a:noFill/>
          </p:spPr>
          <p:txBody>
            <a:bodyPr wrap="square" rtlCol="0">
              <a:spAutoFit/>
            </a:bodyPr>
            <a:lstStyle/>
            <a:p>
              <a:r>
                <a:rPr lang="en-US" sz="1050" dirty="0"/>
                <a:t>N’={g+1,…,k-1,k}</a:t>
              </a:r>
            </a:p>
          </p:txBody>
        </p:sp>
        <p:sp>
          <p:nvSpPr>
            <p:cNvPr id="90" name="TextBox 89">
              <a:extLst>
                <a:ext uri="{FF2B5EF4-FFF2-40B4-BE49-F238E27FC236}">
                  <a16:creationId xmlns:a16="http://schemas.microsoft.com/office/drawing/2014/main" id="{C482014A-38D4-4DD7-8718-93BFE3926CC4}"/>
                </a:ext>
              </a:extLst>
            </p:cNvPr>
            <p:cNvSpPr txBox="1"/>
            <p:nvPr/>
          </p:nvSpPr>
          <p:spPr>
            <a:xfrm>
              <a:off x="1889433" y="3231045"/>
              <a:ext cx="1388302" cy="261610"/>
            </a:xfrm>
            <a:prstGeom prst="rect">
              <a:avLst/>
            </a:prstGeom>
            <a:noFill/>
          </p:spPr>
          <p:txBody>
            <a:bodyPr wrap="square" rtlCol="0">
              <a:spAutoFit/>
            </a:bodyPr>
            <a:lstStyle/>
            <a:p>
              <a:r>
                <a:rPr lang="en-US" sz="1050" dirty="0"/>
                <a:t>M”={e+1,…g-1,g}</a:t>
              </a:r>
            </a:p>
          </p:txBody>
        </p:sp>
        <p:grpSp>
          <p:nvGrpSpPr>
            <p:cNvPr id="91" name="Group 90">
              <a:extLst>
                <a:ext uri="{FF2B5EF4-FFF2-40B4-BE49-F238E27FC236}">
                  <a16:creationId xmlns:a16="http://schemas.microsoft.com/office/drawing/2014/main" id="{72317324-1132-4D4D-BBC6-0551E490A4EF}"/>
                </a:ext>
              </a:extLst>
            </p:cNvPr>
            <p:cNvGrpSpPr/>
            <p:nvPr/>
          </p:nvGrpSpPr>
          <p:grpSpPr>
            <a:xfrm>
              <a:off x="1506786" y="2458200"/>
              <a:ext cx="2923699" cy="463641"/>
              <a:chOff x="2603479" y="2759851"/>
              <a:chExt cx="3460402" cy="318384"/>
            </a:xfrm>
          </p:grpSpPr>
          <p:cxnSp>
            <p:nvCxnSpPr>
              <p:cNvPr id="106" name="Straight Arrow Connector 105">
                <a:extLst>
                  <a:ext uri="{FF2B5EF4-FFF2-40B4-BE49-F238E27FC236}">
                    <a16:creationId xmlns:a16="http://schemas.microsoft.com/office/drawing/2014/main" id="{17018A46-93B2-42A0-80ED-6A2ACA191945}"/>
                  </a:ext>
                </a:extLst>
              </p:cNvPr>
              <p:cNvCxnSpPr>
                <a:cxnSpLocks/>
              </p:cNvCxnSpPr>
              <p:nvPr/>
            </p:nvCxnSpPr>
            <p:spPr>
              <a:xfrm flipH="1">
                <a:off x="2603479" y="2759851"/>
                <a:ext cx="253822"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2BB34AC-C8BC-437B-AEAF-151A58E6D70C}"/>
                  </a:ext>
                </a:extLst>
              </p:cNvPr>
              <p:cNvCxnSpPr>
                <a:cxnSpLocks/>
              </p:cNvCxnSpPr>
              <p:nvPr/>
            </p:nvCxnSpPr>
            <p:spPr>
              <a:xfrm>
                <a:off x="2857300" y="2759851"/>
                <a:ext cx="440319" cy="318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29465-41E7-44DA-8FF8-4FB11A056DF5}"/>
                  </a:ext>
                </a:extLst>
              </p:cNvPr>
              <p:cNvCxnSpPr>
                <a:cxnSpLocks/>
              </p:cNvCxnSpPr>
              <p:nvPr/>
            </p:nvCxnSpPr>
            <p:spPr>
              <a:xfrm flipH="1">
                <a:off x="5388166" y="2759851"/>
                <a:ext cx="253823"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4154E4A-CFD4-44E2-AD7E-F744BC8BBE0D}"/>
                  </a:ext>
                </a:extLst>
              </p:cNvPr>
              <p:cNvCxnSpPr>
                <a:cxnSpLocks/>
              </p:cNvCxnSpPr>
              <p:nvPr/>
            </p:nvCxnSpPr>
            <p:spPr>
              <a:xfrm>
                <a:off x="5641987" y="2759851"/>
                <a:ext cx="421894" cy="305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64851C76-38F2-4B19-83C8-C5AEC781D376}"/>
                </a:ext>
              </a:extLst>
            </p:cNvPr>
            <p:cNvSpPr txBox="1"/>
            <p:nvPr/>
          </p:nvSpPr>
          <p:spPr>
            <a:xfrm>
              <a:off x="1200329" y="2660236"/>
              <a:ext cx="566898" cy="261610"/>
            </a:xfrm>
            <a:prstGeom prst="rect">
              <a:avLst/>
            </a:prstGeom>
            <a:noFill/>
          </p:spPr>
          <p:txBody>
            <a:bodyPr wrap="square" rtlCol="0">
              <a:spAutoFit/>
            </a:bodyPr>
            <a:lstStyle/>
            <a:p>
              <a:r>
                <a:rPr lang="en-US" sz="1100" b="1" dirty="0"/>
                <a:t>OLL</a:t>
              </a:r>
            </a:p>
          </p:txBody>
        </p:sp>
        <p:sp>
          <p:nvSpPr>
            <p:cNvPr id="93" name="TextBox 92">
              <a:extLst>
                <a:ext uri="{FF2B5EF4-FFF2-40B4-BE49-F238E27FC236}">
                  <a16:creationId xmlns:a16="http://schemas.microsoft.com/office/drawing/2014/main" id="{ED4FFD2E-9A76-4429-B1DA-8F5D71EEC553}"/>
                </a:ext>
              </a:extLst>
            </p:cNvPr>
            <p:cNvSpPr txBox="1"/>
            <p:nvPr/>
          </p:nvSpPr>
          <p:spPr>
            <a:xfrm>
              <a:off x="2095526" y="2938791"/>
              <a:ext cx="700958" cy="261610"/>
            </a:xfrm>
            <a:prstGeom prst="rect">
              <a:avLst/>
            </a:prstGeom>
            <a:noFill/>
          </p:spPr>
          <p:txBody>
            <a:bodyPr wrap="square" rtlCol="0">
              <a:spAutoFit/>
            </a:bodyPr>
            <a:lstStyle/>
            <a:p>
              <a:r>
                <a:rPr lang="en-US" sz="1100" b="1" dirty="0"/>
                <a:t>OLR</a:t>
              </a:r>
            </a:p>
          </p:txBody>
        </p:sp>
        <p:sp>
          <p:nvSpPr>
            <p:cNvPr id="94" name="TextBox 93">
              <a:extLst>
                <a:ext uri="{FF2B5EF4-FFF2-40B4-BE49-F238E27FC236}">
                  <a16:creationId xmlns:a16="http://schemas.microsoft.com/office/drawing/2014/main" id="{F4C823F4-BD18-4BD5-8B59-30E02586D050}"/>
                </a:ext>
              </a:extLst>
            </p:cNvPr>
            <p:cNvSpPr txBox="1"/>
            <p:nvPr/>
          </p:nvSpPr>
          <p:spPr>
            <a:xfrm>
              <a:off x="3490860" y="2741402"/>
              <a:ext cx="592442" cy="261610"/>
            </a:xfrm>
            <a:prstGeom prst="rect">
              <a:avLst/>
            </a:prstGeom>
            <a:noFill/>
          </p:spPr>
          <p:txBody>
            <a:bodyPr wrap="square" rtlCol="0">
              <a:spAutoFit/>
            </a:bodyPr>
            <a:lstStyle/>
            <a:p>
              <a:r>
                <a:rPr lang="en-US" sz="1100" b="1" dirty="0"/>
                <a:t>ORL</a:t>
              </a:r>
            </a:p>
          </p:txBody>
        </p:sp>
        <p:sp>
          <p:nvSpPr>
            <p:cNvPr id="95" name="TextBox 94">
              <a:extLst>
                <a:ext uri="{FF2B5EF4-FFF2-40B4-BE49-F238E27FC236}">
                  <a16:creationId xmlns:a16="http://schemas.microsoft.com/office/drawing/2014/main" id="{B80D7973-9263-409E-BE60-038D44E994BB}"/>
                </a:ext>
              </a:extLst>
            </p:cNvPr>
            <p:cNvSpPr txBox="1"/>
            <p:nvPr/>
          </p:nvSpPr>
          <p:spPr>
            <a:xfrm>
              <a:off x="4331411" y="2902443"/>
              <a:ext cx="753312" cy="261610"/>
            </a:xfrm>
            <a:prstGeom prst="rect">
              <a:avLst/>
            </a:prstGeom>
            <a:noFill/>
          </p:spPr>
          <p:txBody>
            <a:bodyPr wrap="square" rtlCol="0">
              <a:spAutoFit/>
            </a:bodyPr>
            <a:lstStyle/>
            <a:p>
              <a:r>
                <a:rPr lang="en-US" sz="1100" b="1" dirty="0"/>
                <a:t>ORR</a:t>
              </a:r>
            </a:p>
          </p:txBody>
        </p:sp>
        <p:sp>
          <p:nvSpPr>
            <p:cNvPr id="96" name="TextBox 95">
              <a:extLst>
                <a:ext uri="{FF2B5EF4-FFF2-40B4-BE49-F238E27FC236}">
                  <a16:creationId xmlns:a16="http://schemas.microsoft.com/office/drawing/2014/main" id="{9E01DA7F-989E-4C5A-9CCE-AC5BB76633FE}"/>
                </a:ext>
              </a:extLst>
            </p:cNvPr>
            <p:cNvSpPr txBox="1"/>
            <p:nvPr/>
          </p:nvSpPr>
          <p:spPr>
            <a:xfrm>
              <a:off x="1533772" y="1770152"/>
              <a:ext cx="617228" cy="261610"/>
            </a:xfrm>
            <a:prstGeom prst="rect">
              <a:avLst/>
            </a:prstGeom>
            <a:noFill/>
          </p:spPr>
          <p:txBody>
            <a:bodyPr wrap="square" rtlCol="0">
              <a:spAutoFit/>
            </a:bodyPr>
            <a:lstStyle/>
            <a:p>
              <a:r>
                <a:rPr lang="en-US" sz="1100" b="1" dirty="0"/>
                <a:t>OLR</a:t>
              </a:r>
            </a:p>
          </p:txBody>
        </p:sp>
        <p:sp>
          <p:nvSpPr>
            <p:cNvPr id="97" name="TextBox 96">
              <a:extLst>
                <a:ext uri="{FF2B5EF4-FFF2-40B4-BE49-F238E27FC236}">
                  <a16:creationId xmlns:a16="http://schemas.microsoft.com/office/drawing/2014/main" id="{F56DC065-A3CE-47A1-A3AA-6094FDC6FB58}"/>
                </a:ext>
              </a:extLst>
            </p:cNvPr>
            <p:cNvSpPr txBox="1"/>
            <p:nvPr/>
          </p:nvSpPr>
          <p:spPr>
            <a:xfrm>
              <a:off x="4150524" y="1770152"/>
              <a:ext cx="646858" cy="261610"/>
            </a:xfrm>
            <a:prstGeom prst="rect">
              <a:avLst/>
            </a:prstGeom>
            <a:noFill/>
          </p:spPr>
          <p:txBody>
            <a:bodyPr wrap="square" rtlCol="0">
              <a:spAutoFit/>
            </a:bodyPr>
            <a:lstStyle/>
            <a:p>
              <a:r>
                <a:rPr lang="en-US" sz="1100" b="1" dirty="0"/>
                <a:t>ORL</a:t>
              </a:r>
            </a:p>
          </p:txBody>
        </p:sp>
        <p:sp>
          <p:nvSpPr>
            <p:cNvPr id="98" name="TextBox 97">
              <a:extLst>
                <a:ext uri="{FF2B5EF4-FFF2-40B4-BE49-F238E27FC236}">
                  <a16:creationId xmlns:a16="http://schemas.microsoft.com/office/drawing/2014/main" id="{738403A1-5520-422B-A886-FD844A66B0E0}"/>
                </a:ext>
              </a:extLst>
            </p:cNvPr>
            <p:cNvSpPr txBox="1"/>
            <p:nvPr/>
          </p:nvSpPr>
          <p:spPr>
            <a:xfrm>
              <a:off x="3086909" y="1063974"/>
              <a:ext cx="543997" cy="261610"/>
            </a:xfrm>
            <a:prstGeom prst="rect">
              <a:avLst/>
            </a:prstGeom>
            <a:noFill/>
          </p:spPr>
          <p:txBody>
            <a:bodyPr wrap="square" rtlCol="0">
              <a:spAutoFit/>
            </a:bodyPr>
            <a:lstStyle/>
            <a:p>
              <a:r>
                <a:rPr lang="en-US" sz="1100" b="1" dirty="0"/>
                <a:t>O</a:t>
              </a:r>
            </a:p>
          </p:txBody>
        </p:sp>
        <p:cxnSp>
          <p:nvCxnSpPr>
            <p:cNvPr id="99" name="Straight Arrow Connector 98">
              <a:extLst>
                <a:ext uri="{FF2B5EF4-FFF2-40B4-BE49-F238E27FC236}">
                  <a16:creationId xmlns:a16="http://schemas.microsoft.com/office/drawing/2014/main" id="{B9F3E076-5B0C-41C9-BC22-481CBEA8FED1}"/>
                </a:ext>
              </a:extLst>
            </p:cNvPr>
            <p:cNvCxnSpPr>
              <a:cxnSpLocks/>
            </p:cNvCxnSpPr>
            <p:nvPr/>
          </p:nvCxnSpPr>
          <p:spPr>
            <a:xfrm flipH="1">
              <a:off x="1062848" y="1326591"/>
              <a:ext cx="999644"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B6A49DB-78DB-4760-AAB4-82988A9B4FCB}"/>
                </a:ext>
              </a:extLst>
            </p:cNvPr>
            <p:cNvCxnSpPr>
              <a:cxnSpLocks/>
            </p:cNvCxnSpPr>
            <p:nvPr/>
          </p:nvCxnSpPr>
          <p:spPr>
            <a:xfrm flipH="1">
              <a:off x="3942167" y="1326591"/>
              <a:ext cx="999644" cy="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3DF8754-EFB2-49C8-8B2E-11FF17D805F7}"/>
                </a:ext>
              </a:extLst>
            </p:cNvPr>
            <p:cNvSpPr txBox="1"/>
            <p:nvPr/>
          </p:nvSpPr>
          <p:spPr>
            <a:xfrm>
              <a:off x="1359076" y="1008637"/>
              <a:ext cx="543997" cy="261610"/>
            </a:xfrm>
            <a:prstGeom prst="rect">
              <a:avLst/>
            </a:prstGeom>
            <a:noFill/>
          </p:spPr>
          <p:txBody>
            <a:bodyPr wrap="square" rtlCol="0">
              <a:spAutoFit/>
            </a:bodyPr>
            <a:lstStyle/>
            <a:p>
              <a:r>
                <a:rPr lang="en-US" sz="1100" dirty="0"/>
                <a:t>Left</a:t>
              </a:r>
            </a:p>
          </p:txBody>
        </p:sp>
        <p:sp>
          <p:nvSpPr>
            <p:cNvPr id="102" name="TextBox 101">
              <a:extLst>
                <a:ext uri="{FF2B5EF4-FFF2-40B4-BE49-F238E27FC236}">
                  <a16:creationId xmlns:a16="http://schemas.microsoft.com/office/drawing/2014/main" id="{DAD21963-4188-48A4-9434-E31D6698E684}"/>
                </a:ext>
              </a:extLst>
            </p:cNvPr>
            <p:cNvSpPr txBox="1"/>
            <p:nvPr/>
          </p:nvSpPr>
          <p:spPr>
            <a:xfrm>
              <a:off x="4132640" y="1008637"/>
              <a:ext cx="665714" cy="261610"/>
            </a:xfrm>
            <a:prstGeom prst="rect">
              <a:avLst/>
            </a:prstGeom>
            <a:noFill/>
          </p:spPr>
          <p:txBody>
            <a:bodyPr wrap="square" rtlCol="0">
              <a:spAutoFit/>
            </a:bodyPr>
            <a:lstStyle/>
            <a:p>
              <a:r>
                <a:rPr lang="en-US" sz="1100" dirty="0"/>
                <a:t>Right</a:t>
              </a:r>
            </a:p>
          </p:txBody>
        </p:sp>
        <p:grpSp>
          <p:nvGrpSpPr>
            <p:cNvPr id="103" name="Group 102">
              <a:extLst>
                <a:ext uri="{FF2B5EF4-FFF2-40B4-BE49-F238E27FC236}">
                  <a16:creationId xmlns:a16="http://schemas.microsoft.com/office/drawing/2014/main" id="{15B17686-D724-47BA-BF60-87B43C1F55F4}"/>
                </a:ext>
              </a:extLst>
            </p:cNvPr>
            <p:cNvGrpSpPr/>
            <p:nvPr/>
          </p:nvGrpSpPr>
          <p:grpSpPr>
            <a:xfrm>
              <a:off x="2029102" y="1590376"/>
              <a:ext cx="2103570" cy="310581"/>
              <a:chOff x="3247965" y="1977131"/>
              <a:chExt cx="2407230" cy="310581"/>
            </a:xfrm>
          </p:grpSpPr>
          <p:cxnSp>
            <p:nvCxnSpPr>
              <p:cNvPr id="104" name="Straight Arrow Connector 103">
                <a:extLst>
                  <a:ext uri="{FF2B5EF4-FFF2-40B4-BE49-F238E27FC236}">
                    <a16:creationId xmlns:a16="http://schemas.microsoft.com/office/drawing/2014/main" id="{BAB9C23C-7FCC-4587-AF4D-469341A5F226}"/>
                  </a:ext>
                </a:extLst>
              </p:cNvPr>
              <p:cNvCxnSpPr>
                <a:cxnSpLocks/>
              </p:cNvCxnSpPr>
              <p:nvPr/>
            </p:nvCxnSpPr>
            <p:spPr>
              <a:xfrm flipH="1">
                <a:off x="3247965" y="1977131"/>
                <a:ext cx="1209392"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1D270D5-083E-4D85-BFC9-88D8FCC9FD81}"/>
                  </a:ext>
                </a:extLst>
              </p:cNvPr>
              <p:cNvCxnSpPr>
                <a:cxnSpLocks/>
              </p:cNvCxnSpPr>
              <p:nvPr/>
            </p:nvCxnSpPr>
            <p:spPr>
              <a:xfrm>
                <a:off x="4457350" y="1977131"/>
                <a:ext cx="1197845"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0" name="Rectangle 109">
            <a:extLst>
              <a:ext uri="{FF2B5EF4-FFF2-40B4-BE49-F238E27FC236}">
                <a16:creationId xmlns:a16="http://schemas.microsoft.com/office/drawing/2014/main" id="{6884235F-0A4B-4EA1-BBBE-CB1439F240C4}"/>
              </a:ext>
            </a:extLst>
          </p:cNvPr>
          <p:cNvSpPr/>
          <p:nvPr/>
        </p:nvSpPr>
        <p:spPr>
          <a:xfrm>
            <a:off x="7084614" y="434667"/>
            <a:ext cx="2334935"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Generate Circulation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97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30458B5-5E74-4B47-9386-0D832327C9DF}"/>
                  </a:ext>
                </a:extLst>
              </p:cNvPr>
              <p:cNvSpPr/>
              <p:nvPr/>
            </p:nvSpPr>
            <p:spPr>
              <a:xfrm>
                <a:off x="7081098" y="511029"/>
                <a:ext cx="4903440" cy="1048492"/>
              </a:xfrm>
              <a:prstGeom prst="rect">
                <a:avLst/>
              </a:prstGeom>
            </p:spPr>
            <p:txBody>
              <a:bodyPr wrap="square">
                <a:spAutoFit/>
              </a:bodyPr>
              <a:lstStyle/>
              <a:p>
                <a:pPr algn="just">
                  <a:spcBef>
                    <a:spcPts val="1200"/>
                  </a:spcBef>
                  <a:spcAft>
                    <a:spcPts val="1000"/>
                  </a:spcAft>
                </a:pPr>
                <a:r>
                  <a:rPr lang="en-US" sz="1400" dirty="0">
                    <a:ea typeface="Calibri" panose="020F0502020204030204" pitchFamily="34" charset="0"/>
                    <a:cs typeface="Times New Roman" panose="02020603050405020304" pitchFamily="18" charset="0"/>
                  </a:rPr>
                  <a:t>Array of locations A={</a:t>
                </a:r>
                <a:r>
                  <a:rPr lang="en-US" sz="1400" dirty="0" err="1">
                    <a:ea typeface="Calibri" panose="020F0502020204030204" pitchFamily="34" charset="0"/>
                    <a:cs typeface="Times New Roman" panose="02020603050405020304" pitchFamily="18" charset="0"/>
                  </a:rPr>
                  <a:t>a,b,c,d,e,f,g,h,i,j</a:t>
                </a:r>
                <a:r>
                  <a:rPr lang="en-US" sz="1400" dirty="0">
                    <a:ea typeface="Calibri" panose="020F0502020204030204" pitchFamily="34" charset="0"/>
                    <a:cs typeface="Times New Roman" panose="02020603050405020304" pitchFamily="18" charset="0"/>
                  </a:rPr>
                  <a:t>}</a:t>
                </a:r>
              </a:p>
              <a:p>
                <a:pPr algn="just"/>
                <a:r>
                  <a:rPr lang="en-US" sz="1400" dirty="0">
                    <a:ea typeface="Calibri" panose="020F0502020204030204" pitchFamily="34" charset="0"/>
                    <a:cs typeface="Times New Roman" panose="02020603050405020304" pitchFamily="18" charset="0"/>
                  </a:rPr>
                  <a:t>Array of spatial requirements L={A,B,C,D,E,F,G,H,I,J}</a:t>
                </a:r>
              </a:p>
              <a:p>
                <a:pPr>
                  <a:spcBef>
                    <a:spcPts val="1200"/>
                  </a:spcBef>
                  <a:spcAft>
                    <a:spcPts val="1000"/>
                  </a:spcAft>
                </a:pPr>
                <a:r>
                  <a:rPr lang="en-US" sz="1400" dirty="0">
                    <a:ea typeface="Calibri" panose="020F0502020204030204" pitchFamily="34" charset="0"/>
                    <a:cs typeface="Times New Roman" panose="02020603050405020304" pitchFamily="18" charset="0"/>
                  </a:rPr>
                  <a:t>Array of Constraints (V) = X= </a:t>
                </a:r>
                <a14:m>
                  <m:oMath xmlns:m="http://schemas.openxmlformats.org/officeDocument/2006/math">
                    <m:sSubSup>
                      <m:sSubSupPr>
                        <m:ctrlPr>
                          <a:rPr lang="en-US" sz="1400" i="1">
                            <a:latin typeface="Cambria Math" panose="02040503050406030204" pitchFamily="18" charset="0"/>
                            <a:ea typeface="Calibri" panose="020F0502020204030204" pitchFamily="34" charset="0"/>
                          </a:rPr>
                        </m:ctrlPr>
                      </m:sSubSupPr>
                      <m:e>
                        <m:r>
                          <a:rPr lang="en-US" sz="1400" i="1">
                            <a:latin typeface="Cambria Math" panose="02040503050406030204" pitchFamily="18" charset="0"/>
                            <a:ea typeface="Calibri" panose="020F0502020204030204" pitchFamily="34" charset="0"/>
                          </a:rPr>
                          <m:t>𝑈</m:t>
                        </m:r>
                      </m:e>
                      <m:sub>
                        <m:r>
                          <a:rPr lang="en-US" sz="1400" i="1">
                            <a:latin typeface="Cambria Math" panose="02040503050406030204" pitchFamily="18" charset="0"/>
                            <a:ea typeface="Calibri" panose="020F0502020204030204" pitchFamily="34" charset="0"/>
                          </a:rPr>
                          <m:t>ⅈ</m:t>
                        </m:r>
                        <m:r>
                          <a:rPr lang="en-US" sz="1400" i="1">
                            <a:latin typeface="Cambria Math" panose="02040503050406030204" pitchFamily="18" charset="0"/>
                            <a:ea typeface="Calibri" panose="020F0502020204030204" pitchFamily="34" charset="0"/>
                          </a:rPr>
                          <m:t>𝑗</m:t>
                        </m:r>
                      </m:sub>
                      <m:sup>
                        <m:r>
                          <a:rPr lang="en-US" sz="1400" i="1">
                            <a:latin typeface="Cambria Math" panose="02040503050406030204" pitchFamily="18" charset="0"/>
                            <a:ea typeface="Calibri" panose="020F0502020204030204" pitchFamily="34" charset="0"/>
                          </a:rPr>
                          <m:t>𝑚𝑛</m:t>
                        </m:r>
                      </m:sup>
                    </m:sSubSup>
                  </m:oMath>
                </a14:m>
                <a:r>
                  <a:rPr lang="en-US" sz="1400" dirty="0">
                    <a:ea typeface="Calibri" panose="020F0502020204030204" pitchFamily="34" charset="0"/>
                    <a:cs typeface="Times New Roman" panose="02020603050405020304" pitchFamily="18" charset="0"/>
                  </a:rPr>
                  <a:t>f(A</a:t>
                </a:r>
                <a:r>
                  <a:rPr lang="en-US" sz="1400" baseline="-25000" dirty="0">
                    <a:ea typeface="Calibri" panose="020F0502020204030204" pitchFamily="34" charset="0"/>
                    <a:cs typeface="Times New Roman" panose="02020603050405020304" pitchFamily="18" charset="0"/>
                  </a:rPr>
                  <a:t>i </a:t>
                </a:r>
                <a14:m>
                  <m:oMath xmlns:m="http://schemas.openxmlformats.org/officeDocument/2006/math">
                    <m:r>
                      <a:rPr lang="en-US" sz="1400" i="1" baseline="-25000">
                        <a:latin typeface="Cambria Math" panose="02040503050406030204" pitchFamily="18" charset="0"/>
                        <a:ea typeface="Calibri" panose="020F0502020204030204" pitchFamily="34" charset="0"/>
                      </a:rPr>
                      <m:t>⊗</m:t>
                    </m:r>
                  </m:oMath>
                </a14:m>
                <a:r>
                  <a:rPr lang="en-US" sz="1400" dirty="0">
                    <a:ea typeface="Calibri" panose="020F0502020204030204" pitchFamily="34" charset="0"/>
                    <a:cs typeface="Times New Roman" panose="02020603050405020304" pitchFamily="18" charset="0"/>
                  </a:rPr>
                  <a:t> </a:t>
                </a:r>
                <a:r>
                  <a:rPr lang="en-US" sz="1400" dirty="0" err="1">
                    <a:ea typeface="Calibri" panose="020F0502020204030204" pitchFamily="34" charset="0"/>
                    <a:cs typeface="Times New Roman" panose="02020603050405020304" pitchFamily="18" charset="0"/>
                  </a:rPr>
                  <a:t>L</a:t>
                </a:r>
                <a:r>
                  <a:rPr lang="en-US" sz="1400" baseline="-25000" dirty="0" err="1">
                    <a:ea typeface="Calibri" panose="020F0502020204030204" pitchFamily="34" charset="0"/>
                    <a:cs typeface="Times New Roman" panose="02020603050405020304" pitchFamily="18" charset="0"/>
                  </a:rPr>
                  <a:t>j</a:t>
                </a:r>
                <a:r>
                  <a:rPr lang="en-US" sz="1400" dirty="0">
                    <a:ea typeface="Calibri" panose="020F0502020204030204" pitchFamily="34" charset="0"/>
                    <a:cs typeface="Times New Roman" panose="02020603050405020304" pitchFamily="18" charset="0"/>
                  </a:rPr>
                  <a:t>) = {v</a:t>
                </a:r>
                <a:r>
                  <a:rPr lang="en-US" sz="1400" baseline="-25000" dirty="0">
                    <a:ea typeface="Calibri" panose="020F0502020204030204" pitchFamily="34" charset="0"/>
                    <a:cs typeface="Times New Roman" panose="02020603050405020304" pitchFamily="18" charset="0"/>
                  </a:rPr>
                  <a:t>1</a:t>
                </a:r>
                <a:r>
                  <a:rPr lang="en-US" sz="1400" dirty="0">
                    <a:ea typeface="Calibri" panose="020F0502020204030204" pitchFamily="34" charset="0"/>
                    <a:cs typeface="Times New Roman" panose="02020603050405020304" pitchFamily="18" charset="0"/>
                  </a:rPr>
                  <a:t>, v</a:t>
                </a:r>
                <a:r>
                  <a:rPr lang="en-US" sz="1400" baseline="-25000" dirty="0">
                    <a:ea typeface="Calibri" panose="020F0502020204030204" pitchFamily="34" charset="0"/>
                    <a:cs typeface="Times New Roman" panose="02020603050405020304" pitchFamily="18" charset="0"/>
                  </a:rPr>
                  <a:t>2</a:t>
                </a:r>
                <a:r>
                  <a:rPr lang="en-US" sz="1400" dirty="0">
                    <a:ea typeface="Calibri" panose="020F0502020204030204" pitchFamily="34" charset="0"/>
                    <a:cs typeface="Times New Roman" panose="02020603050405020304" pitchFamily="18" charset="0"/>
                  </a:rPr>
                  <a:t>, … , </a:t>
                </a:r>
                <a:r>
                  <a:rPr lang="en-US" sz="1400" dirty="0" err="1">
                    <a:ea typeface="Calibri" panose="020F0502020204030204" pitchFamily="34" charset="0"/>
                    <a:cs typeface="Times New Roman" panose="02020603050405020304" pitchFamily="18" charset="0"/>
                  </a:rPr>
                  <a:t>v</a:t>
                </a:r>
                <a:r>
                  <a:rPr lang="en-US" sz="1400" baseline="-25000" dirty="0" err="1">
                    <a:ea typeface="Calibri" panose="020F0502020204030204" pitchFamily="34" charset="0"/>
                    <a:cs typeface="Times New Roman" panose="02020603050405020304" pitchFamily="18" charset="0"/>
                  </a:rPr>
                  <a:t>k</a:t>
                </a:r>
                <a:r>
                  <a:rPr lang="en-US" sz="1400" dirty="0">
                    <a:ea typeface="Calibri" panose="020F0502020204030204" pitchFamily="34" charset="0"/>
                    <a:cs typeface="Times New Roman" panose="02020603050405020304" pitchFamily="18" charset="0"/>
                  </a:rPr>
                  <a:t>}</a:t>
                </a:r>
              </a:p>
            </p:txBody>
          </p:sp>
        </mc:Choice>
        <mc:Fallback xmlns="">
          <p:sp>
            <p:nvSpPr>
              <p:cNvPr id="67" name="Rectangle 66">
                <a:extLst>
                  <a:ext uri="{FF2B5EF4-FFF2-40B4-BE49-F238E27FC236}">
                    <a16:creationId xmlns:a16="http://schemas.microsoft.com/office/drawing/2014/main" id="{030458B5-5E74-4B47-9386-0D832327C9DF}"/>
                  </a:ext>
                </a:extLst>
              </p:cNvPr>
              <p:cNvSpPr>
                <a:spLocks noRot="1" noChangeAspect="1" noMove="1" noResize="1" noEditPoints="1" noAdjustHandles="1" noChangeArrowheads="1" noChangeShapeType="1" noTextEdit="1"/>
              </p:cNvSpPr>
              <p:nvPr/>
            </p:nvSpPr>
            <p:spPr>
              <a:xfrm>
                <a:off x="7081098" y="511029"/>
                <a:ext cx="4903440" cy="1048492"/>
              </a:xfrm>
              <a:prstGeom prst="rect">
                <a:avLst/>
              </a:prstGeom>
              <a:blipFill>
                <a:blip r:embed="rId3"/>
                <a:stretch>
                  <a:fillRect l="-373" t="-1163" b="-2907"/>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F5C311F9-7EEE-44EE-9095-6AA067BA1DED}"/>
              </a:ext>
            </a:extLst>
          </p:cNvPr>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633923" y="3484235"/>
            <a:ext cx="2646135" cy="836064"/>
          </a:xfrm>
          <a:prstGeom prst="rect">
            <a:avLst/>
          </a:prstGeom>
          <a:noFill/>
          <a:ln>
            <a:noFill/>
          </a:ln>
        </p:spPr>
      </p:pic>
      <p:pic>
        <p:nvPicPr>
          <p:cNvPr id="69" name="Picture 68">
            <a:extLst>
              <a:ext uri="{FF2B5EF4-FFF2-40B4-BE49-F238E27FC236}">
                <a16:creationId xmlns:a16="http://schemas.microsoft.com/office/drawing/2014/main" id="{217E3E29-2778-465B-BB17-5F1DDE80BB8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7484724" y="4432546"/>
            <a:ext cx="2922558" cy="1887367"/>
          </a:xfrm>
          <a:prstGeom prst="rect">
            <a:avLst/>
          </a:prstGeom>
          <a:ln>
            <a:noFill/>
          </a:ln>
          <a:extLst>
            <a:ext uri="{53640926-AAD7-44D8-BBD7-CCE9431645EC}">
              <a14:shadowObscured xmlns:a14="http://schemas.microsoft.com/office/drawing/2010/main"/>
            </a:ext>
          </a:extLst>
        </p:spPr>
      </p:pic>
      <p:graphicFrame>
        <p:nvGraphicFramePr>
          <p:cNvPr id="70" name="Table 69">
            <a:extLst>
              <a:ext uri="{FF2B5EF4-FFF2-40B4-BE49-F238E27FC236}">
                <a16:creationId xmlns:a16="http://schemas.microsoft.com/office/drawing/2014/main" id="{A8AA1660-A517-49BD-BDE0-81167961D7EF}"/>
              </a:ext>
            </a:extLst>
          </p:cNvPr>
          <p:cNvGraphicFramePr>
            <a:graphicFrameLocks noGrp="1"/>
          </p:cNvGraphicFramePr>
          <p:nvPr>
            <p:extLst>
              <p:ext uri="{D42A27DB-BD31-4B8C-83A1-F6EECF244321}">
                <p14:modId xmlns:p14="http://schemas.microsoft.com/office/powerpoint/2010/main" val="3618180892"/>
              </p:ext>
            </p:extLst>
          </p:nvPr>
        </p:nvGraphicFramePr>
        <p:xfrm>
          <a:off x="7248508" y="1859106"/>
          <a:ext cx="3394990" cy="1325544"/>
        </p:xfrm>
        <a:graphic>
          <a:graphicData uri="http://schemas.openxmlformats.org/drawingml/2006/table">
            <a:tbl>
              <a:tblPr>
                <a:noFill/>
                <a:tableStyleId>{5C22544A-7EE6-4342-B048-85BDC9FD1C3A}</a:tableStyleId>
              </a:tblPr>
              <a:tblGrid>
                <a:gridCol w="670624">
                  <a:extLst>
                    <a:ext uri="{9D8B030D-6E8A-4147-A177-3AD203B41FA5}">
                      <a16:colId xmlns:a16="http://schemas.microsoft.com/office/drawing/2014/main" val="1331137403"/>
                    </a:ext>
                  </a:extLst>
                </a:gridCol>
                <a:gridCol w="417462">
                  <a:extLst>
                    <a:ext uri="{9D8B030D-6E8A-4147-A177-3AD203B41FA5}">
                      <a16:colId xmlns:a16="http://schemas.microsoft.com/office/drawing/2014/main" val="1077409657"/>
                    </a:ext>
                  </a:extLst>
                </a:gridCol>
                <a:gridCol w="342044">
                  <a:extLst>
                    <a:ext uri="{9D8B030D-6E8A-4147-A177-3AD203B41FA5}">
                      <a16:colId xmlns:a16="http://schemas.microsoft.com/office/drawing/2014/main" val="2707983011"/>
                    </a:ext>
                  </a:extLst>
                </a:gridCol>
                <a:gridCol w="492878">
                  <a:extLst>
                    <a:ext uri="{9D8B030D-6E8A-4147-A177-3AD203B41FA5}">
                      <a16:colId xmlns:a16="http://schemas.microsoft.com/office/drawing/2014/main" val="1891194356"/>
                    </a:ext>
                  </a:extLst>
                </a:gridCol>
                <a:gridCol w="200032">
                  <a:extLst>
                    <a:ext uri="{9D8B030D-6E8A-4147-A177-3AD203B41FA5}">
                      <a16:colId xmlns:a16="http://schemas.microsoft.com/office/drawing/2014/main" val="3546115695"/>
                    </a:ext>
                  </a:extLst>
                </a:gridCol>
                <a:gridCol w="254390">
                  <a:extLst>
                    <a:ext uri="{9D8B030D-6E8A-4147-A177-3AD203B41FA5}">
                      <a16:colId xmlns:a16="http://schemas.microsoft.com/office/drawing/2014/main" val="2971050849"/>
                    </a:ext>
                  </a:extLst>
                </a:gridCol>
                <a:gridCol w="254390">
                  <a:extLst>
                    <a:ext uri="{9D8B030D-6E8A-4147-A177-3AD203B41FA5}">
                      <a16:colId xmlns:a16="http://schemas.microsoft.com/office/drawing/2014/main" val="609634636"/>
                    </a:ext>
                  </a:extLst>
                </a:gridCol>
                <a:gridCol w="254390">
                  <a:extLst>
                    <a:ext uri="{9D8B030D-6E8A-4147-A177-3AD203B41FA5}">
                      <a16:colId xmlns:a16="http://schemas.microsoft.com/office/drawing/2014/main" val="3715910829"/>
                    </a:ext>
                  </a:extLst>
                </a:gridCol>
                <a:gridCol w="254390">
                  <a:extLst>
                    <a:ext uri="{9D8B030D-6E8A-4147-A177-3AD203B41FA5}">
                      <a16:colId xmlns:a16="http://schemas.microsoft.com/office/drawing/2014/main" val="3080896570"/>
                    </a:ext>
                  </a:extLst>
                </a:gridCol>
                <a:gridCol w="254390">
                  <a:extLst>
                    <a:ext uri="{9D8B030D-6E8A-4147-A177-3AD203B41FA5}">
                      <a16:colId xmlns:a16="http://schemas.microsoft.com/office/drawing/2014/main" val="432711805"/>
                    </a:ext>
                  </a:extLst>
                </a:gridCol>
              </a:tblGrid>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spaces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Area</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Depth</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Number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rgb</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884919"/>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0000"/>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266896"/>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300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518008"/>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8421"/>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850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70845"/>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350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7030A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100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25266"/>
                  </a:ext>
                </a:extLst>
              </a:tr>
            </a:tbl>
          </a:graphicData>
        </a:graphic>
      </p:graphicFrame>
      <p:pic>
        <p:nvPicPr>
          <p:cNvPr id="72" name="Picture 71">
            <a:extLst>
              <a:ext uri="{FF2B5EF4-FFF2-40B4-BE49-F238E27FC236}">
                <a16:creationId xmlns:a16="http://schemas.microsoft.com/office/drawing/2014/main" id="{541F9B0E-1D00-4E61-BE1E-FD19A5B02AF5}"/>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1210943" y="3985777"/>
            <a:ext cx="1192686" cy="1995311"/>
          </a:xfrm>
          <a:prstGeom prst="rect">
            <a:avLst/>
          </a:prstGeom>
          <a:ln>
            <a:noFill/>
          </a:ln>
          <a:extLst>
            <a:ext uri="{53640926-AAD7-44D8-BBD7-CCE9431645EC}">
              <a14:shadowObscured xmlns:a14="http://schemas.microsoft.com/office/drawing/2010/main"/>
            </a:ext>
          </a:extLst>
        </p:spPr>
      </p:pic>
      <p:pic>
        <p:nvPicPr>
          <p:cNvPr id="73" name="Picture 72">
            <a:extLst>
              <a:ext uri="{FF2B5EF4-FFF2-40B4-BE49-F238E27FC236}">
                <a16:creationId xmlns:a16="http://schemas.microsoft.com/office/drawing/2014/main" id="{7735B849-C18B-4F88-B0EE-3FE2E9994C2F}"/>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2660476" y="3985777"/>
            <a:ext cx="1192686" cy="1995311"/>
          </a:xfrm>
          <a:prstGeom prst="rect">
            <a:avLst/>
          </a:prstGeom>
          <a:ln>
            <a:no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6121031B-9F2B-4C36-B8B4-0009713E3B67}"/>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4007037" y="3985776"/>
            <a:ext cx="1192686" cy="1995311"/>
          </a:xfrm>
          <a:prstGeom prst="rect">
            <a:avLst/>
          </a:prstGeom>
          <a:ln>
            <a:noFill/>
          </a:ln>
          <a:extLst>
            <a:ext uri="{53640926-AAD7-44D8-BBD7-CCE9431645EC}">
              <a14:shadowObscured xmlns:a14="http://schemas.microsoft.com/office/drawing/2010/main"/>
            </a:ext>
          </a:extLst>
        </p:spPr>
      </p:pic>
      <p:sp>
        <p:nvSpPr>
          <p:cNvPr id="75" name="Rectangle 74">
            <a:extLst>
              <a:ext uri="{FF2B5EF4-FFF2-40B4-BE49-F238E27FC236}">
                <a16:creationId xmlns:a16="http://schemas.microsoft.com/office/drawing/2014/main" id="{7C7BBC4B-F58E-490C-95BD-152E40ED861E}"/>
              </a:ext>
            </a:extLst>
          </p:cNvPr>
          <p:cNvSpPr/>
          <p:nvPr/>
        </p:nvSpPr>
        <p:spPr>
          <a:xfrm>
            <a:off x="4317990" y="6034442"/>
            <a:ext cx="924266"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transverse</a:t>
            </a:r>
            <a:endParaRPr lang="en-US" sz="1400" dirty="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EB0C6D2A-02F5-40E8-9A47-956E1CAF9720}"/>
              </a:ext>
            </a:extLst>
          </p:cNvPr>
          <p:cNvSpPr/>
          <p:nvPr/>
        </p:nvSpPr>
        <p:spPr>
          <a:xfrm>
            <a:off x="2889334" y="6034443"/>
            <a:ext cx="11436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longitudinal</a:t>
            </a:r>
            <a:endParaRPr lang="en-US" sz="1400" dirty="0">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92C0B537-60AF-40F5-B520-6694E5037807}"/>
              </a:ext>
            </a:extLst>
          </p:cNvPr>
          <p:cNvSpPr/>
          <p:nvPr/>
        </p:nvSpPr>
        <p:spPr>
          <a:xfrm>
            <a:off x="1440832" y="6034443"/>
            <a:ext cx="9330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peripheral</a:t>
            </a:r>
            <a:endParaRPr lang="en-US" sz="1400" dirty="0">
              <a:latin typeface="Times New Roman" panose="02020603050405020304" pitchFamily="18" charset="0"/>
              <a:cs typeface="Times New Roman" panose="02020603050405020304" pitchFamily="18" charset="0"/>
            </a:endParaRPr>
          </a:p>
        </p:txBody>
      </p:sp>
      <p:pic>
        <p:nvPicPr>
          <p:cNvPr id="78" name="Google Shape;260;p34">
            <a:extLst>
              <a:ext uri="{FF2B5EF4-FFF2-40B4-BE49-F238E27FC236}">
                <a16:creationId xmlns:a16="http://schemas.microsoft.com/office/drawing/2014/main" id="{499BD00A-2063-4C41-96BB-31FB2DDFFA42}"/>
              </a:ext>
            </a:extLst>
          </p:cNvPr>
          <p:cNvPicPr preferRelativeResize="0"/>
          <p:nvPr/>
        </p:nvPicPr>
        <p:blipFill rotWithShape="1">
          <a:blip r:embed="rId9">
            <a:alphaModFix/>
          </a:blip>
          <a:srcRect/>
          <a:stretch/>
        </p:blipFill>
        <p:spPr>
          <a:xfrm>
            <a:off x="3362797" y="902418"/>
            <a:ext cx="1771596" cy="1329053"/>
          </a:xfrm>
          <a:prstGeom prst="rect">
            <a:avLst/>
          </a:prstGeom>
          <a:noFill/>
          <a:ln>
            <a:noFill/>
          </a:ln>
        </p:spPr>
      </p:pic>
      <p:sp>
        <p:nvSpPr>
          <p:cNvPr id="79" name="Rectangle 78">
            <a:extLst>
              <a:ext uri="{FF2B5EF4-FFF2-40B4-BE49-F238E27FC236}">
                <a16:creationId xmlns:a16="http://schemas.microsoft.com/office/drawing/2014/main" id="{7F1CF554-1EAB-48F6-B85A-687949E1045A}"/>
              </a:ext>
            </a:extLst>
          </p:cNvPr>
          <p:cNvSpPr/>
          <p:nvPr/>
        </p:nvSpPr>
        <p:spPr>
          <a:xfrm>
            <a:off x="1075410" y="383390"/>
            <a:ext cx="4228152" cy="59753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Bernstein polynomial basis recurrence relation</a:t>
            </a:r>
          </a:p>
          <a:p>
            <a:pPr marL="186262">
              <a:lnSpc>
                <a:spcPct val="150000"/>
              </a:lnSpc>
              <a:buSzPts val="1400"/>
            </a:pPr>
            <a:r>
              <a:rPr lang="en-US" sz="1400" b="1" dirty="0">
                <a:solidFill>
                  <a:schemeClr val="dk1"/>
                </a:solidFill>
              </a:rPr>
              <a:t>f(t) = </a:t>
            </a:r>
            <a:r>
              <a:rPr lang="el-GR" sz="1400" b="1" dirty="0">
                <a:solidFill>
                  <a:schemeClr val="dk1"/>
                </a:solidFill>
              </a:rPr>
              <a:t>Σ</a:t>
            </a:r>
            <a:r>
              <a:rPr lang="en-US" sz="1400" b="1" baseline="-25000" dirty="0" err="1">
                <a:solidFill>
                  <a:schemeClr val="dk1"/>
                </a:solidFill>
              </a:rPr>
              <a:t>i</a:t>
            </a:r>
            <a:r>
              <a:rPr lang="en-US" sz="1400" b="1" baseline="-25000" dirty="0">
                <a:solidFill>
                  <a:schemeClr val="dk1"/>
                </a:solidFill>
              </a:rPr>
              <a:t>=0</a:t>
            </a:r>
            <a:r>
              <a:rPr lang="en-US" sz="1400" b="1" baseline="30000" dirty="0">
                <a:solidFill>
                  <a:schemeClr val="dk1"/>
                </a:solidFill>
              </a:rPr>
              <a:t>n</a:t>
            </a:r>
            <a:r>
              <a:rPr lang="en-US" sz="1400" b="1" dirty="0">
                <a:solidFill>
                  <a:schemeClr val="dk1"/>
                </a:solidFill>
              </a:rPr>
              <a:t> (</a:t>
            </a:r>
            <a:r>
              <a:rPr lang="en-US" sz="1400" b="1" baseline="30000" dirty="0" err="1">
                <a:solidFill>
                  <a:schemeClr val="dk1"/>
                </a:solidFill>
              </a:rPr>
              <a:t>n</a:t>
            </a:r>
            <a:r>
              <a:rPr lang="en-US" sz="1400" b="1" dirty="0" err="1">
                <a:solidFill>
                  <a:schemeClr val="dk1"/>
                </a:solidFill>
              </a:rPr>
              <a:t>C</a:t>
            </a:r>
            <a:r>
              <a:rPr lang="en-US" sz="1400" b="1" baseline="-25000" dirty="0" err="1">
                <a:solidFill>
                  <a:schemeClr val="dk1"/>
                </a:solidFill>
              </a:rPr>
              <a:t>i</a:t>
            </a:r>
            <a:r>
              <a:rPr lang="en-US" sz="1400" b="1" dirty="0">
                <a:solidFill>
                  <a:schemeClr val="dk1"/>
                </a:solidFill>
              </a:rPr>
              <a:t>) (1-t)</a:t>
            </a:r>
            <a:r>
              <a:rPr lang="en-US" sz="1400" b="1" baseline="30000" dirty="0">
                <a:solidFill>
                  <a:schemeClr val="dk1"/>
                </a:solidFill>
              </a:rPr>
              <a:t>n-</a:t>
            </a:r>
            <a:r>
              <a:rPr lang="en-US" sz="1400" b="1" baseline="30000" dirty="0" err="1">
                <a:solidFill>
                  <a:schemeClr val="dk1"/>
                </a:solidFill>
              </a:rPr>
              <a:t>i</a:t>
            </a:r>
            <a:r>
              <a:rPr lang="en-US" sz="1400" b="1" baseline="30000" dirty="0">
                <a:solidFill>
                  <a:schemeClr val="dk1"/>
                </a:solidFill>
              </a:rPr>
              <a:t>  </a:t>
            </a:r>
            <a:r>
              <a:rPr lang="en-US" sz="1400" b="1" dirty="0" err="1">
                <a:solidFill>
                  <a:schemeClr val="dk1"/>
                </a:solidFill>
              </a:rPr>
              <a:t>t</a:t>
            </a:r>
            <a:r>
              <a:rPr lang="en-US" sz="1400" b="1" baseline="30000" dirty="0" err="1">
                <a:solidFill>
                  <a:schemeClr val="dk1"/>
                </a:solidFill>
              </a:rPr>
              <a:t>i</a:t>
            </a:r>
            <a:r>
              <a:rPr lang="en-US" sz="1400" b="1" baseline="30000" dirty="0">
                <a:solidFill>
                  <a:schemeClr val="dk1"/>
                </a:solidFill>
              </a:rPr>
              <a:t> </a:t>
            </a:r>
            <a:endParaRPr lang="en-US" sz="1400" dirty="0">
              <a:ea typeface="Calibri"/>
              <a:cs typeface="Calibri"/>
              <a:sym typeface="Calibri"/>
            </a:endParaRPr>
          </a:p>
        </p:txBody>
      </p:sp>
      <p:grpSp>
        <p:nvGrpSpPr>
          <p:cNvPr id="20" name="Group 19">
            <a:extLst>
              <a:ext uri="{FF2B5EF4-FFF2-40B4-BE49-F238E27FC236}">
                <a16:creationId xmlns:a16="http://schemas.microsoft.com/office/drawing/2014/main" id="{EA611128-FA06-4B31-A8BB-5212CF947454}"/>
              </a:ext>
            </a:extLst>
          </p:cNvPr>
          <p:cNvGrpSpPr/>
          <p:nvPr/>
        </p:nvGrpSpPr>
        <p:grpSpPr>
          <a:xfrm>
            <a:off x="1210943" y="2467915"/>
            <a:ext cx="4160827" cy="1100384"/>
            <a:chOff x="381000" y="1066800"/>
            <a:chExt cx="9220201" cy="2438401"/>
          </a:xfrm>
        </p:grpSpPr>
        <p:pic>
          <p:nvPicPr>
            <p:cNvPr id="22"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BE6AF6F1-49F5-4590-BC53-6A6D1AB53A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075" t="22386" r="45990" b="45549"/>
            <a:stretch/>
          </p:blipFill>
          <p:spPr bwMode="auto">
            <a:xfrm>
              <a:off x="381000" y="1550860"/>
              <a:ext cx="1672016" cy="1925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lh3.googleusercontent.com/j7e8yA67UhDC9OLUC6NQzrcaquvUmmNCm61QhhZh3TLj_dozs806Sn9mK3skhsFB-by9SYdhXxt5y0FOi2SWpGKcYb7Oi66gqCp8VfcXnQ9Bnxe7GXU7pazvYX9xgFK-3qEaDDFC">
              <a:extLst>
                <a:ext uri="{FF2B5EF4-FFF2-40B4-BE49-F238E27FC236}">
                  <a16:creationId xmlns:a16="http://schemas.microsoft.com/office/drawing/2014/main" id="{BB26CD48-B622-4361-9344-57061186DA2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19" t="31188" r="6810" b="12858"/>
            <a:stretch/>
          </p:blipFill>
          <p:spPr bwMode="auto">
            <a:xfrm>
              <a:off x="4648200" y="1685551"/>
              <a:ext cx="2068385" cy="1747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3EE4FC62-796E-418A-BCA8-D0983CDABB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004" t="29913" r="22397" b="48631"/>
            <a:stretch/>
          </p:blipFill>
          <p:spPr bwMode="auto">
            <a:xfrm>
              <a:off x="1981200" y="1650574"/>
              <a:ext cx="2671973" cy="174702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7C9ACB0-3E36-402B-A8F3-B6443B92AA47}"/>
                </a:ext>
              </a:extLst>
            </p:cNvPr>
            <p:cNvGrpSpPr/>
            <p:nvPr/>
          </p:nvGrpSpPr>
          <p:grpSpPr>
            <a:xfrm>
              <a:off x="6705601" y="1066800"/>
              <a:ext cx="2895600" cy="2438401"/>
              <a:chOff x="8081202" y="3717233"/>
              <a:chExt cx="2847767" cy="2398121"/>
            </a:xfrm>
          </p:grpSpPr>
          <p:pic>
            <p:nvPicPr>
              <p:cNvPr id="26" name="Picture 8" descr="https://lh6.googleusercontent.com/oov72mk9WQfY_HA8QZImn-G3JgVXsU-cL24LHi12WxL0pXz8y-Lqi3J_ySPG8hpSzhCyq-gejmthDZir0TdqRaaaKXgai_gkHvGBhUEsgrbJ4JGSvkHCin_EC4h6GiAEuY5FeKkn">
                <a:extLst>
                  <a:ext uri="{FF2B5EF4-FFF2-40B4-BE49-F238E27FC236}">
                    <a16:creationId xmlns:a16="http://schemas.microsoft.com/office/drawing/2014/main" id="{DA746A75-CE7B-4AFE-B969-1AD1BA58DCC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3" t="18415" r="11744" b="15313"/>
              <a:stretch/>
            </p:blipFill>
            <p:spPr bwMode="auto">
              <a:xfrm>
                <a:off x="8081202" y="3996906"/>
                <a:ext cx="2585300" cy="211844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1DD65D4-0E66-45F3-A012-C14E52411B64}"/>
                  </a:ext>
                </a:extLst>
              </p:cNvPr>
              <p:cNvSpPr/>
              <p:nvPr/>
            </p:nvSpPr>
            <p:spPr>
              <a:xfrm>
                <a:off x="9355203" y="3717233"/>
                <a:ext cx="1573766" cy="800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27">
            <a:extLst>
              <a:ext uri="{FF2B5EF4-FFF2-40B4-BE49-F238E27FC236}">
                <a16:creationId xmlns:a16="http://schemas.microsoft.com/office/drawing/2014/main" id="{6C5A4DBB-8F65-4AE4-BB36-55200515A185}"/>
              </a:ext>
            </a:extLst>
          </p:cNvPr>
          <p:cNvSpPr/>
          <p:nvPr/>
        </p:nvSpPr>
        <p:spPr>
          <a:xfrm>
            <a:off x="1075410" y="2286883"/>
            <a:ext cx="4228152"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Medial Axis Transform</a:t>
            </a:r>
          </a:p>
        </p:txBody>
      </p:sp>
    </p:spTree>
    <p:extLst>
      <p:ext uri="{BB962C8B-B14F-4D97-AF65-F5344CB8AC3E}">
        <p14:creationId xmlns:p14="http://schemas.microsoft.com/office/powerpoint/2010/main" val="219637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7"/>
          <p:cNvPicPr preferRelativeResize="0"/>
          <p:nvPr/>
        </p:nvPicPr>
        <p:blipFill rotWithShape="1">
          <a:blip r:embed="rId3">
            <a:alphaModFix/>
          </a:blip>
          <a:srcRect t="-2690"/>
          <a:stretch/>
        </p:blipFill>
        <p:spPr>
          <a:xfrm>
            <a:off x="6551643" y="4114800"/>
            <a:ext cx="4909351" cy="2335091"/>
          </a:xfrm>
          <a:prstGeom prst="rect">
            <a:avLst/>
          </a:prstGeom>
          <a:noFill/>
          <a:ln>
            <a:noFill/>
          </a:ln>
        </p:spPr>
      </p:pic>
      <p:sp>
        <p:nvSpPr>
          <p:cNvPr id="612" name="Google Shape;612;p47"/>
          <p:cNvSpPr txBox="1"/>
          <p:nvPr/>
        </p:nvSpPr>
        <p:spPr>
          <a:xfrm>
            <a:off x="471907" y="5882272"/>
            <a:ext cx="16664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sp>
        <p:nvSpPr>
          <p:cNvPr id="613" name="Google Shape;613;p47"/>
          <p:cNvSpPr txBox="1"/>
          <p:nvPr/>
        </p:nvSpPr>
        <p:spPr>
          <a:xfrm>
            <a:off x="609067" y="2315420"/>
            <a:ext cx="24360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Result of operations</a:t>
            </a:r>
            <a:endParaRPr sz="1333">
              <a:latin typeface="Roboto Mono"/>
              <a:ea typeface="Roboto Mono"/>
              <a:cs typeface="Roboto Mono"/>
              <a:sym typeface="Roboto Mono"/>
            </a:endParaRPr>
          </a:p>
        </p:txBody>
      </p:sp>
      <p:sp>
        <p:nvSpPr>
          <p:cNvPr id="614" name="Google Shape;614;p47"/>
          <p:cNvSpPr txBox="1"/>
          <p:nvPr/>
        </p:nvSpPr>
        <p:spPr>
          <a:xfrm>
            <a:off x="554000" y="195300"/>
            <a:ext cx="6955200"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dirty="0">
                <a:solidFill>
                  <a:schemeClr val="dk1"/>
                </a:solidFill>
                <a:latin typeface="Roboto Mono"/>
                <a:ea typeface="Roboto Mono"/>
                <a:cs typeface="Roboto Mono"/>
                <a:sym typeface="Roboto Mono"/>
              </a:rPr>
              <a:t>DOTS for project-specific site-plan to floor-plan =  </a:t>
            </a:r>
            <a:r>
              <a:rPr lang="en" sz="1333" u="sng" dirty="0">
                <a:solidFill>
                  <a:schemeClr val="dk1"/>
                </a:solidFill>
                <a:latin typeface="Roboto Mono"/>
                <a:ea typeface="Roboto Mono"/>
                <a:cs typeface="Roboto Mono"/>
                <a:sym typeface="Roboto Mono"/>
              </a:rPr>
              <a:t>WORKFLOW</a:t>
            </a:r>
            <a:endParaRPr sz="1333" u="sng" dirty="0">
              <a:latin typeface="Roboto Mono"/>
              <a:ea typeface="Roboto Mono"/>
              <a:cs typeface="Roboto Mono"/>
              <a:sym typeface="Roboto Mono"/>
            </a:endParaRPr>
          </a:p>
        </p:txBody>
      </p:sp>
      <p:pic>
        <p:nvPicPr>
          <p:cNvPr id="635" name="Google Shape;635;p47"/>
          <p:cNvPicPr preferRelativeResize="0"/>
          <p:nvPr/>
        </p:nvPicPr>
        <p:blipFill rotWithShape="1">
          <a:blip r:embed="rId4">
            <a:alphaModFix/>
          </a:blip>
          <a:srcRect/>
          <a:stretch/>
        </p:blipFill>
        <p:spPr>
          <a:xfrm>
            <a:off x="9949767" y="2934441"/>
            <a:ext cx="1288871" cy="895084"/>
          </a:xfrm>
          <a:prstGeom prst="rect">
            <a:avLst/>
          </a:prstGeom>
          <a:noFill/>
          <a:ln>
            <a:noFill/>
          </a:ln>
        </p:spPr>
      </p:pic>
      <p:pic>
        <p:nvPicPr>
          <p:cNvPr id="636" name="Google Shape;636;p47"/>
          <p:cNvPicPr preferRelativeResize="0"/>
          <p:nvPr/>
        </p:nvPicPr>
        <p:blipFill rotWithShape="1">
          <a:blip r:embed="rId5">
            <a:alphaModFix/>
          </a:blip>
          <a:srcRect/>
          <a:stretch/>
        </p:blipFill>
        <p:spPr>
          <a:xfrm>
            <a:off x="7923373" y="2983783"/>
            <a:ext cx="1288871" cy="895084"/>
          </a:xfrm>
          <a:prstGeom prst="rect">
            <a:avLst/>
          </a:prstGeom>
          <a:noFill/>
          <a:ln>
            <a:noFill/>
          </a:ln>
        </p:spPr>
      </p:pic>
      <p:pic>
        <p:nvPicPr>
          <p:cNvPr id="637" name="Google Shape;637;p47"/>
          <p:cNvPicPr preferRelativeResize="0"/>
          <p:nvPr/>
        </p:nvPicPr>
        <p:blipFill rotWithShape="1">
          <a:blip r:embed="rId6">
            <a:alphaModFix/>
          </a:blip>
          <a:srcRect/>
          <a:stretch/>
        </p:blipFill>
        <p:spPr>
          <a:xfrm>
            <a:off x="6123842" y="2983781"/>
            <a:ext cx="1288871" cy="895084"/>
          </a:xfrm>
          <a:prstGeom prst="rect">
            <a:avLst/>
          </a:prstGeom>
          <a:noFill/>
          <a:ln>
            <a:noFill/>
          </a:ln>
        </p:spPr>
      </p:pic>
      <p:pic>
        <p:nvPicPr>
          <p:cNvPr id="638" name="Google Shape;638;p47"/>
          <p:cNvPicPr preferRelativeResize="0"/>
          <p:nvPr/>
        </p:nvPicPr>
        <p:blipFill rotWithShape="1">
          <a:blip r:embed="rId7">
            <a:alphaModFix/>
          </a:blip>
          <a:srcRect/>
          <a:stretch/>
        </p:blipFill>
        <p:spPr>
          <a:xfrm>
            <a:off x="4324309" y="2934443"/>
            <a:ext cx="1288871" cy="895084"/>
          </a:xfrm>
          <a:prstGeom prst="rect">
            <a:avLst/>
          </a:prstGeom>
          <a:noFill/>
          <a:ln>
            <a:noFill/>
          </a:ln>
        </p:spPr>
      </p:pic>
      <p:pic>
        <p:nvPicPr>
          <p:cNvPr id="639" name="Google Shape;639;p47"/>
          <p:cNvPicPr preferRelativeResize="0"/>
          <p:nvPr/>
        </p:nvPicPr>
        <p:blipFill rotWithShape="1">
          <a:blip r:embed="rId8">
            <a:alphaModFix/>
          </a:blip>
          <a:srcRect/>
          <a:stretch/>
        </p:blipFill>
        <p:spPr>
          <a:xfrm>
            <a:off x="2220242" y="2934441"/>
            <a:ext cx="1288871" cy="895084"/>
          </a:xfrm>
          <a:prstGeom prst="rect">
            <a:avLst/>
          </a:prstGeom>
          <a:noFill/>
          <a:ln>
            <a:noFill/>
          </a:ln>
        </p:spPr>
      </p:pic>
      <p:sp>
        <p:nvSpPr>
          <p:cNvPr id="640" name="Google Shape;640;p47"/>
          <p:cNvSpPr/>
          <p:nvPr/>
        </p:nvSpPr>
        <p:spPr>
          <a:xfrm>
            <a:off x="185366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41" name="Google Shape;641;p47"/>
          <p:cNvSpPr/>
          <p:nvPr/>
        </p:nvSpPr>
        <p:spPr>
          <a:xfrm>
            <a:off x="3793951"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42" name="Google Shape;642;p47"/>
          <p:cNvPicPr preferRelativeResize="0"/>
          <p:nvPr/>
        </p:nvPicPr>
        <p:blipFill>
          <a:blip r:embed="rId9">
            <a:alphaModFix/>
          </a:blip>
          <a:stretch>
            <a:fillRect/>
          </a:stretch>
        </p:blipFill>
        <p:spPr>
          <a:xfrm>
            <a:off x="1813081" y="3004709"/>
            <a:ext cx="286755" cy="258079"/>
          </a:xfrm>
          <a:prstGeom prst="rect">
            <a:avLst/>
          </a:prstGeom>
          <a:noFill/>
          <a:ln>
            <a:noFill/>
          </a:ln>
        </p:spPr>
      </p:pic>
      <p:pic>
        <p:nvPicPr>
          <p:cNvPr id="643" name="Google Shape;643;p47"/>
          <p:cNvPicPr preferRelativeResize="0"/>
          <p:nvPr/>
        </p:nvPicPr>
        <p:blipFill>
          <a:blip r:embed="rId10">
            <a:alphaModFix/>
          </a:blip>
          <a:stretch>
            <a:fillRect/>
          </a:stretch>
        </p:blipFill>
        <p:spPr>
          <a:xfrm>
            <a:off x="3913696" y="3025956"/>
            <a:ext cx="242273" cy="230736"/>
          </a:xfrm>
          <a:prstGeom prst="rect">
            <a:avLst/>
          </a:prstGeom>
          <a:noFill/>
          <a:ln>
            <a:noFill/>
          </a:ln>
        </p:spPr>
      </p:pic>
      <p:pic>
        <p:nvPicPr>
          <p:cNvPr id="644" name="Google Shape;644;p47"/>
          <p:cNvPicPr preferRelativeResize="0"/>
          <p:nvPr/>
        </p:nvPicPr>
        <p:blipFill>
          <a:blip r:embed="rId11">
            <a:alphaModFix/>
          </a:blip>
          <a:stretch>
            <a:fillRect/>
          </a:stretch>
        </p:blipFill>
        <p:spPr>
          <a:xfrm>
            <a:off x="3617822" y="3014249"/>
            <a:ext cx="277196" cy="248520"/>
          </a:xfrm>
          <a:prstGeom prst="rect">
            <a:avLst/>
          </a:prstGeom>
          <a:noFill/>
          <a:ln>
            <a:noFill/>
          </a:ln>
        </p:spPr>
      </p:pic>
      <p:pic>
        <p:nvPicPr>
          <p:cNvPr id="645" name="Google Shape;645;p47"/>
          <p:cNvPicPr preferRelativeResize="0"/>
          <p:nvPr/>
        </p:nvPicPr>
        <p:blipFill>
          <a:blip r:embed="rId12">
            <a:alphaModFix/>
          </a:blip>
          <a:stretch>
            <a:fillRect/>
          </a:stretch>
        </p:blipFill>
        <p:spPr>
          <a:xfrm>
            <a:off x="5650433" y="3020201"/>
            <a:ext cx="334547" cy="238961"/>
          </a:xfrm>
          <a:prstGeom prst="rect">
            <a:avLst/>
          </a:prstGeom>
          <a:noFill/>
          <a:ln>
            <a:noFill/>
          </a:ln>
        </p:spPr>
      </p:pic>
      <p:pic>
        <p:nvPicPr>
          <p:cNvPr id="646" name="Google Shape;646;p47"/>
          <p:cNvPicPr preferRelativeResize="0"/>
          <p:nvPr/>
        </p:nvPicPr>
        <p:blipFill>
          <a:blip r:embed="rId9">
            <a:alphaModFix/>
          </a:blip>
          <a:stretch>
            <a:fillRect/>
          </a:stretch>
        </p:blipFill>
        <p:spPr>
          <a:xfrm>
            <a:off x="7473857" y="3012287"/>
            <a:ext cx="286755" cy="258079"/>
          </a:xfrm>
          <a:prstGeom prst="rect">
            <a:avLst/>
          </a:prstGeom>
          <a:noFill/>
          <a:ln>
            <a:noFill/>
          </a:ln>
        </p:spPr>
      </p:pic>
      <p:pic>
        <p:nvPicPr>
          <p:cNvPr id="647" name="Google Shape;647;p47"/>
          <p:cNvPicPr preferRelativeResize="0"/>
          <p:nvPr/>
        </p:nvPicPr>
        <p:blipFill>
          <a:blip r:embed="rId10">
            <a:alphaModFix/>
          </a:blip>
          <a:stretch>
            <a:fillRect/>
          </a:stretch>
        </p:blipFill>
        <p:spPr>
          <a:xfrm>
            <a:off x="9274904" y="3042964"/>
            <a:ext cx="242273" cy="230736"/>
          </a:xfrm>
          <a:prstGeom prst="rect">
            <a:avLst/>
          </a:prstGeom>
          <a:noFill/>
          <a:ln>
            <a:noFill/>
          </a:ln>
        </p:spPr>
      </p:pic>
      <p:pic>
        <p:nvPicPr>
          <p:cNvPr id="648" name="Google Shape;648;p47"/>
          <p:cNvPicPr preferRelativeResize="0"/>
          <p:nvPr/>
        </p:nvPicPr>
        <p:blipFill>
          <a:blip r:embed="rId11">
            <a:alphaModFix/>
          </a:blip>
          <a:stretch>
            <a:fillRect/>
          </a:stretch>
        </p:blipFill>
        <p:spPr>
          <a:xfrm>
            <a:off x="9561554" y="3025949"/>
            <a:ext cx="286767" cy="257107"/>
          </a:xfrm>
          <a:prstGeom prst="rect">
            <a:avLst/>
          </a:prstGeom>
          <a:noFill/>
          <a:ln>
            <a:noFill/>
          </a:ln>
        </p:spPr>
      </p:pic>
      <p:sp>
        <p:nvSpPr>
          <p:cNvPr id="649" name="Google Shape;649;p47"/>
          <p:cNvSpPr/>
          <p:nvPr/>
        </p:nvSpPr>
        <p:spPr>
          <a:xfrm>
            <a:off x="5734684"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0" name="Google Shape;650;p47"/>
          <p:cNvSpPr/>
          <p:nvPr/>
        </p:nvSpPr>
        <p:spPr>
          <a:xfrm>
            <a:off x="751441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1" name="Google Shape;651;p47"/>
          <p:cNvSpPr/>
          <p:nvPr/>
        </p:nvSpPr>
        <p:spPr>
          <a:xfrm>
            <a:off x="9458803"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52" name="Google Shape;652;p47"/>
          <p:cNvPicPr preferRelativeResize="0"/>
          <p:nvPr/>
        </p:nvPicPr>
        <p:blipFill rotWithShape="1">
          <a:blip r:embed="rId13">
            <a:alphaModFix/>
          </a:blip>
          <a:srcRect l="25691" t="19809" r="29852" b="27224"/>
          <a:stretch/>
        </p:blipFill>
        <p:spPr>
          <a:xfrm>
            <a:off x="732634" y="2992454"/>
            <a:ext cx="837367" cy="734465"/>
          </a:xfrm>
          <a:prstGeom prst="rect">
            <a:avLst/>
          </a:prstGeom>
          <a:noFill/>
          <a:ln>
            <a:noFill/>
          </a:ln>
        </p:spPr>
      </p:pic>
      <p:pic>
        <p:nvPicPr>
          <p:cNvPr id="2" name="Google Shape;264;p35">
            <a:extLst>
              <a:ext uri="{FF2B5EF4-FFF2-40B4-BE49-F238E27FC236}">
                <a16:creationId xmlns:a16="http://schemas.microsoft.com/office/drawing/2014/main" id="{B621D72A-5AAC-4009-9AE7-0F3B6D7E1E4B}"/>
              </a:ext>
            </a:extLst>
          </p:cNvPr>
          <p:cNvPicPr preferRelativeResize="0"/>
          <p:nvPr/>
        </p:nvPicPr>
        <p:blipFill rotWithShape="1">
          <a:blip r:embed="rId14">
            <a:alphaModFix/>
          </a:blip>
          <a:srcRect r="44046" b="88189"/>
          <a:stretch/>
        </p:blipFill>
        <p:spPr>
          <a:xfrm>
            <a:off x="297180" y="731521"/>
            <a:ext cx="11552215" cy="1371600"/>
          </a:xfrm>
          <a:prstGeom prst="rect">
            <a:avLst/>
          </a:prstGeom>
          <a:noFill/>
          <a:ln>
            <a:noFill/>
          </a:ln>
        </p:spPr>
      </p:pic>
      <p:grpSp>
        <p:nvGrpSpPr>
          <p:cNvPr id="4" name="Group 3">
            <a:extLst>
              <a:ext uri="{FF2B5EF4-FFF2-40B4-BE49-F238E27FC236}">
                <a16:creationId xmlns:a16="http://schemas.microsoft.com/office/drawing/2014/main" id="{FD9881E3-6E5D-4A83-9412-BA4ADF6D5A8D}"/>
              </a:ext>
            </a:extLst>
          </p:cNvPr>
          <p:cNvGrpSpPr/>
          <p:nvPr/>
        </p:nvGrpSpPr>
        <p:grpSpPr>
          <a:xfrm>
            <a:off x="1491628" y="4355915"/>
            <a:ext cx="4155156" cy="1951820"/>
            <a:chOff x="1491628" y="3321500"/>
            <a:chExt cx="4155156" cy="1951820"/>
          </a:xfrm>
        </p:grpSpPr>
        <p:pic>
          <p:nvPicPr>
            <p:cNvPr id="615" name="Google Shape;615;p47"/>
            <p:cNvPicPr preferRelativeResize="0"/>
            <p:nvPr/>
          </p:nvPicPr>
          <p:blipFill>
            <a:blip r:embed="rId9">
              <a:alphaModFix/>
            </a:blip>
            <a:stretch>
              <a:fillRect/>
            </a:stretch>
          </p:blipFill>
          <p:spPr>
            <a:xfrm>
              <a:off x="2358009" y="3354856"/>
              <a:ext cx="381000" cy="342900"/>
            </a:xfrm>
            <a:prstGeom prst="rect">
              <a:avLst/>
            </a:prstGeom>
            <a:noFill/>
            <a:ln>
              <a:noFill/>
            </a:ln>
          </p:spPr>
        </p:pic>
        <p:pic>
          <p:nvPicPr>
            <p:cNvPr id="616" name="Google Shape;616;p47"/>
            <p:cNvPicPr preferRelativeResize="0"/>
            <p:nvPr/>
          </p:nvPicPr>
          <p:blipFill>
            <a:blip r:embed="rId10">
              <a:alphaModFix/>
            </a:blip>
            <a:stretch>
              <a:fillRect/>
            </a:stretch>
          </p:blipFill>
          <p:spPr>
            <a:xfrm>
              <a:off x="2387575" y="4961300"/>
              <a:ext cx="321900" cy="306572"/>
            </a:xfrm>
            <a:prstGeom prst="rect">
              <a:avLst/>
            </a:prstGeom>
            <a:noFill/>
            <a:ln>
              <a:noFill/>
            </a:ln>
          </p:spPr>
        </p:pic>
        <p:pic>
          <p:nvPicPr>
            <p:cNvPr id="617" name="Google Shape;617;p47"/>
            <p:cNvPicPr preferRelativeResize="0"/>
            <p:nvPr/>
          </p:nvPicPr>
          <p:blipFill>
            <a:blip r:embed="rId11">
              <a:alphaModFix/>
            </a:blip>
            <a:stretch>
              <a:fillRect/>
            </a:stretch>
          </p:blipFill>
          <p:spPr>
            <a:xfrm>
              <a:off x="2364368" y="4164429"/>
              <a:ext cx="368300" cy="330200"/>
            </a:xfrm>
            <a:prstGeom prst="rect">
              <a:avLst/>
            </a:prstGeom>
            <a:noFill/>
            <a:ln>
              <a:noFill/>
            </a:ln>
          </p:spPr>
        </p:pic>
        <p:pic>
          <p:nvPicPr>
            <p:cNvPr id="618" name="Google Shape;618;p47"/>
            <p:cNvPicPr preferRelativeResize="0"/>
            <p:nvPr/>
          </p:nvPicPr>
          <p:blipFill>
            <a:blip r:embed="rId12">
              <a:alphaModFix/>
            </a:blip>
            <a:stretch>
              <a:fillRect/>
            </a:stretch>
          </p:blipFill>
          <p:spPr>
            <a:xfrm>
              <a:off x="3385344" y="3367553"/>
              <a:ext cx="444500" cy="317500"/>
            </a:xfrm>
            <a:prstGeom prst="rect">
              <a:avLst/>
            </a:prstGeom>
            <a:noFill/>
            <a:ln>
              <a:noFill/>
            </a:ln>
          </p:spPr>
        </p:pic>
        <p:pic>
          <p:nvPicPr>
            <p:cNvPr id="619" name="Google Shape;619;p47"/>
            <p:cNvPicPr preferRelativeResize="0"/>
            <p:nvPr/>
          </p:nvPicPr>
          <p:blipFill>
            <a:blip r:embed="rId12">
              <a:alphaModFix/>
            </a:blip>
            <a:stretch>
              <a:fillRect/>
            </a:stretch>
          </p:blipFill>
          <p:spPr>
            <a:xfrm>
              <a:off x="3385344" y="4955820"/>
              <a:ext cx="444500" cy="317500"/>
            </a:xfrm>
            <a:prstGeom prst="rect">
              <a:avLst/>
            </a:prstGeom>
            <a:noFill/>
            <a:ln>
              <a:noFill/>
            </a:ln>
          </p:spPr>
        </p:pic>
        <p:pic>
          <p:nvPicPr>
            <p:cNvPr id="620" name="Google Shape;620;p47"/>
            <p:cNvPicPr preferRelativeResize="0"/>
            <p:nvPr/>
          </p:nvPicPr>
          <p:blipFill>
            <a:blip r:embed="rId9">
              <a:alphaModFix/>
            </a:blip>
            <a:stretch>
              <a:fillRect/>
            </a:stretch>
          </p:blipFill>
          <p:spPr>
            <a:xfrm>
              <a:off x="3448842" y="4148989"/>
              <a:ext cx="381000" cy="342900"/>
            </a:xfrm>
            <a:prstGeom prst="rect">
              <a:avLst/>
            </a:prstGeom>
            <a:noFill/>
            <a:ln>
              <a:noFill/>
            </a:ln>
          </p:spPr>
        </p:pic>
        <p:pic>
          <p:nvPicPr>
            <p:cNvPr id="621" name="Google Shape;621;p47"/>
            <p:cNvPicPr preferRelativeResize="0"/>
            <p:nvPr/>
          </p:nvPicPr>
          <p:blipFill>
            <a:blip r:embed="rId10">
              <a:alphaModFix/>
            </a:blip>
            <a:stretch>
              <a:fillRect/>
            </a:stretch>
          </p:blipFill>
          <p:spPr>
            <a:xfrm>
              <a:off x="5181284" y="4148500"/>
              <a:ext cx="321900" cy="306572"/>
            </a:xfrm>
            <a:prstGeom prst="rect">
              <a:avLst/>
            </a:prstGeom>
            <a:noFill/>
            <a:ln>
              <a:noFill/>
            </a:ln>
          </p:spPr>
        </p:pic>
        <p:pic>
          <p:nvPicPr>
            <p:cNvPr id="622" name="Google Shape;622;p47"/>
            <p:cNvPicPr preferRelativeResize="0"/>
            <p:nvPr/>
          </p:nvPicPr>
          <p:blipFill>
            <a:blip r:embed="rId11">
              <a:alphaModFix/>
            </a:blip>
            <a:stretch>
              <a:fillRect/>
            </a:stretch>
          </p:blipFill>
          <p:spPr>
            <a:xfrm>
              <a:off x="4286297" y="4136679"/>
              <a:ext cx="368300" cy="330200"/>
            </a:xfrm>
            <a:prstGeom prst="rect">
              <a:avLst/>
            </a:prstGeom>
            <a:noFill/>
            <a:ln>
              <a:noFill/>
            </a:ln>
          </p:spPr>
        </p:pic>
        <p:sp>
          <p:nvSpPr>
            <p:cNvPr id="623" name="Google Shape;623;p47"/>
            <p:cNvSpPr txBox="1"/>
            <p:nvPr/>
          </p:nvSpPr>
          <p:spPr>
            <a:xfrm>
              <a:off x="5151984" y="4839963"/>
              <a:ext cx="4948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a:solidFill>
                    <a:schemeClr val="dk1"/>
                  </a:solidFill>
                  <a:latin typeface="Roboto Mono"/>
                  <a:ea typeface="Roboto Mono"/>
                  <a:cs typeface="Roboto Mono"/>
                  <a:sym typeface="Roboto Mono"/>
                </a:rPr>
                <a:t>end</a:t>
              </a:r>
              <a:endParaRPr sz="1067">
                <a:latin typeface="Roboto Mono"/>
                <a:ea typeface="Roboto Mono"/>
                <a:cs typeface="Roboto Mono"/>
                <a:sym typeface="Roboto Mono"/>
              </a:endParaRPr>
            </a:p>
          </p:txBody>
        </p:sp>
        <p:sp>
          <p:nvSpPr>
            <p:cNvPr id="624" name="Google Shape;624;p47"/>
            <p:cNvSpPr txBox="1"/>
            <p:nvPr/>
          </p:nvSpPr>
          <p:spPr>
            <a:xfrm>
              <a:off x="1491628" y="3321500"/>
              <a:ext cx="6736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dirty="0">
                  <a:solidFill>
                    <a:schemeClr val="dk1"/>
                  </a:solidFill>
                  <a:latin typeface="Roboto Mono"/>
                  <a:ea typeface="Roboto Mono"/>
                  <a:cs typeface="Roboto Mono"/>
                  <a:sym typeface="Roboto Mono"/>
                </a:rPr>
                <a:t>start</a:t>
              </a:r>
              <a:endParaRPr sz="1067" dirty="0">
                <a:latin typeface="Roboto Mono"/>
                <a:ea typeface="Roboto Mono"/>
                <a:cs typeface="Roboto Mono"/>
                <a:sym typeface="Roboto Mono"/>
              </a:endParaRPr>
            </a:p>
          </p:txBody>
        </p:sp>
        <p:cxnSp>
          <p:nvCxnSpPr>
            <p:cNvPr id="625" name="Google Shape;625;p47"/>
            <p:cNvCxnSpPr/>
            <p:nvPr/>
          </p:nvCxnSpPr>
          <p:spPr>
            <a:xfrm>
              <a:off x="2923981" y="35263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47"/>
            <p:cNvCxnSpPr/>
            <p:nvPr/>
          </p:nvCxnSpPr>
          <p:spPr>
            <a:xfrm>
              <a:off x="3607601" y="379687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47"/>
            <p:cNvCxnSpPr/>
            <p:nvPr/>
          </p:nvCxnSpPr>
          <p:spPr>
            <a:xfrm>
              <a:off x="2548518" y="459875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8" name="Google Shape;628;p47"/>
            <p:cNvCxnSpPr/>
            <p:nvPr/>
          </p:nvCxnSpPr>
          <p:spPr>
            <a:xfrm>
              <a:off x="3607601" y="4594650"/>
              <a:ext cx="0" cy="258400"/>
            </a:xfrm>
            <a:prstGeom prst="straightConnector1">
              <a:avLst/>
            </a:prstGeom>
            <a:noFill/>
            <a:ln w="9525" cap="flat" cmpd="sng">
              <a:solidFill>
                <a:schemeClr val="dk2"/>
              </a:solidFill>
              <a:prstDash val="solid"/>
              <a:round/>
              <a:headEnd type="triangle" w="med" len="med"/>
              <a:tailEnd type="none" w="med" len="med"/>
            </a:ln>
          </p:spPr>
        </p:cxnSp>
        <p:cxnSp>
          <p:nvCxnSpPr>
            <p:cNvPr id="629" name="Google Shape;629;p47"/>
            <p:cNvCxnSpPr/>
            <p:nvPr/>
          </p:nvCxnSpPr>
          <p:spPr>
            <a:xfrm>
              <a:off x="2923981" y="5114567"/>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47"/>
            <p:cNvCxnSpPr/>
            <p:nvPr/>
          </p:nvCxnSpPr>
          <p:spPr>
            <a:xfrm>
              <a:off x="3916065"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1" name="Google Shape;631;p47"/>
            <p:cNvCxnSpPr/>
            <p:nvPr/>
          </p:nvCxnSpPr>
          <p:spPr>
            <a:xfrm>
              <a:off x="4783651"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p47"/>
            <p:cNvCxnSpPr/>
            <p:nvPr/>
          </p:nvCxnSpPr>
          <p:spPr>
            <a:xfrm>
              <a:off x="5342227" y="459172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47"/>
            <p:cNvCxnSpPr/>
            <p:nvPr/>
          </p:nvCxnSpPr>
          <p:spPr>
            <a:xfrm>
              <a:off x="2548518" y="380188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625;p47">
              <a:extLst>
                <a:ext uri="{FF2B5EF4-FFF2-40B4-BE49-F238E27FC236}">
                  <a16:creationId xmlns:a16="http://schemas.microsoft.com/office/drawing/2014/main" id="{D540D583-37B1-4049-A713-DA7D8F5BA797}"/>
                </a:ext>
              </a:extLst>
            </p:cNvPr>
            <p:cNvCxnSpPr/>
            <p:nvPr/>
          </p:nvCxnSpPr>
          <p:spPr>
            <a:xfrm>
              <a:off x="1963861" y="3526318"/>
              <a:ext cx="276400"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2" name="Group 1">
            <a:extLst>
              <a:ext uri="{FF2B5EF4-FFF2-40B4-BE49-F238E27FC236}">
                <a16:creationId xmlns:a16="http://schemas.microsoft.com/office/drawing/2014/main" id="{13426B7C-902C-4789-A9CB-C1C93BEC7ADF}"/>
              </a:ext>
            </a:extLst>
          </p:cNvPr>
          <p:cNvGrpSpPr/>
          <p:nvPr/>
        </p:nvGrpSpPr>
        <p:grpSpPr>
          <a:xfrm>
            <a:off x="362600" y="195300"/>
            <a:ext cx="11230167" cy="6169534"/>
            <a:chOff x="362600" y="195300"/>
            <a:chExt cx="11230167" cy="6169534"/>
          </a:xfrm>
        </p:grpSpPr>
        <p:graphicFrame>
          <p:nvGraphicFramePr>
            <p:cNvPr id="441" name="Google Shape;441;p39"/>
            <p:cNvGraphicFramePr/>
            <p:nvPr>
              <p:extLst>
                <p:ext uri="{D42A27DB-BD31-4B8C-83A1-F6EECF244321}">
                  <p14:modId xmlns:p14="http://schemas.microsoft.com/office/powerpoint/2010/main" val="3882056286"/>
                </p:ext>
              </p:extLst>
            </p:nvPr>
          </p:nvGraphicFramePr>
          <p:xfrm>
            <a:off x="6132484"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Adjacency Inputs</a:t>
                        </a:r>
                        <a:endParaRPr sz="13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42" name="Google Shape;442;p39"/>
            <p:cNvPicPr preferRelativeResize="0"/>
            <p:nvPr/>
          </p:nvPicPr>
          <p:blipFill rotWithShape="1">
            <a:blip r:embed="rId3">
              <a:alphaModFix/>
            </a:blip>
            <a:srcRect l="23939" t="38180" r="23688" b="29700"/>
            <a:stretch/>
          </p:blipFill>
          <p:spPr>
            <a:xfrm>
              <a:off x="8217767" y="4470095"/>
              <a:ext cx="3227732" cy="1689997"/>
            </a:xfrm>
            <a:prstGeom prst="rect">
              <a:avLst/>
            </a:prstGeom>
            <a:noFill/>
            <a:ln>
              <a:noFill/>
            </a:ln>
          </p:spPr>
        </p:pic>
        <p:graphicFrame>
          <p:nvGraphicFramePr>
            <p:cNvPr id="443" name="Google Shape;443;p39"/>
            <p:cNvGraphicFramePr/>
            <p:nvPr>
              <p:extLst>
                <p:ext uri="{D42A27DB-BD31-4B8C-83A1-F6EECF244321}">
                  <p14:modId xmlns:p14="http://schemas.microsoft.com/office/powerpoint/2010/main" val="599839817"/>
                </p:ext>
              </p:extLst>
            </p:nvPr>
          </p:nvGraphicFramePr>
          <p:xfrm>
            <a:off x="1527009"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Geometry Inputs</a:t>
                        </a:r>
                        <a:endParaRPr sz="1100"/>
                      </a:p>
                    </a:txBody>
                    <a:tcPr marL="118267" marR="118267" marT="0"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Area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Number</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gridSpan="2">
                    <a:txBody>
                      <a:bodyPr/>
                      <a:lstStyle/>
                      <a:p>
                        <a:pPr marL="0" lvl="0" indent="0" algn="ctr" rtl="0">
                          <a:lnSpc>
                            <a:spcPct val="115000"/>
                          </a:lnSpc>
                          <a:spcBef>
                            <a:spcPts val="0"/>
                          </a:spcBef>
                          <a:spcAft>
                            <a:spcPts val="0"/>
                          </a:spcAft>
                          <a:buNone/>
                        </a:pPr>
                        <a:r>
                          <a:rPr lang="en" sz="1100" dirty="0"/>
                          <a:t>1500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gridSpan="2">
                    <a:txBody>
                      <a:bodyPr/>
                      <a:lstStyle/>
                      <a:p>
                        <a:pPr marL="0" lvl="0" indent="0" algn="ctr" rtl="0">
                          <a:lnSpc>
                            <a:spcPct val="115000"/>
                          </a:lnSpc>
                          <a:spcBef>
                            <a:spcPts val="0"/>
                          </a:spcBef>
                          <a:spcAft>
                            <a:spcPts val="0"/>
                          </a:spcAft>
                          <a:buNone/>
                        </a:pPr>
                        <a:r>
                          <a:rPr lang="en" sz="1100" dirty="0"/>
                          <a:t>750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gridSpan="2">
                    <a:txBody>
                      <a:bodyPr/>
                      <a:lstStyle/>
                      <a:p>
                        <a:pPr marL="0" lvl="0" indent="0" algn="ctr" rtl="0">
                          <a:lnSpc>
                            <a:spcPct val="115000"/>
                          </a:lnSpc>
                          <a:spcBef>
                            <a:spcPts val="0"/>
                          </a:spcBef>
                          <a:spcAft>
                            <a:spcPts val="0"/>
                          </a:spcAft>
                          <a:buNone/>
                        </a:pPr>
                        <a:r>
                          <a:rPr lang="en" sz="1100"/>
                          <a:t>2000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dirty="0"/>
                          <a:t>5</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44" name="Google Shape;444;p39"/>
            <p:cNvSpPr txBox="1"/>
            <p:nvPr/>
          </p:nvSpPr>
          <p:spPr>
            <a:xfrm>
              <a:off x="362600" y="3016400"/>
              <a:ext cx="961200" cy="422800"/>
            </a:xfrm>
            <a:prstGeom prst="rect">
              <a:avLst/>
            </a:prstGeom>
            <a:noFill/>
            <a:ln>
              <a:noFill/>
            </a:ln>
          </p:spPr>
          <p:txBody>
            <a:bodyPr spcFirstLastPara="1" wrap="square" lIns="121900" tIns="121900" rIns="121900" bIns="121900" anchor="t" anchorCtr="0">
              <a:noAutofit/>
            </a:bodyPr>
            <a:lstStyle/>
            <a:p>
              <a:pPr algn="ctr"/>
              <a:r>
                <a:rPr lang="en" sz="1600" b="1">
                  <a:solidFill>
                    <a:schemeClr val="dk1"/>
                  </a:solidFill>
                  <a:latin typeface="Comfortaa"/>
                  <a:ea typeface="Comfortaa"/>
                  <a:cs typeface="Comfortaa"/>
                  <a:sym typeface="Comfortaa"/>
                </a:rPr>
                <a:t>Inputs</a:t>
              </a:r>
              <a:endParaRPr sz="1600" b="1">
                <a:latin typeface="Comfortaa"/>
                <a:ea typeface="Comfortaa"/>
                <a:cs typeface="Comfortaa"/>
                <a:sym typeface="Comfortaa"/>
              </a:endParaRPr>
            </a:p>
          </p:txBody>
        </p:sp>
        <p:pic>
          <p:nvPicPr>
            <p:cNvPr id="445" name="Google Shape;445;p39"/>
            <p:cNvPicPr preferRelativeResize="0"/>
            <p:nvPr/>
          </p:nvPicPr>
          <p:blipFill rotWithShape="1">
            <a:blip r:embed="rId4">
              <a:alphaModFix/>
            </a:blip>
            <a:srcRect l="24809" t="31922" r="20266" b="25229"/>
            <a:stretch/>
          </p:blipFill>
          <p:spPr>
            <a:xfrm>
              <a:off x="2517082" y="4142167"/>
              <a:ext cx="3393289" cy="2222667"/>
            </a:xfrm>
            <a:prstGeom prst="rect">
              <a:avLst/>
            </a:prstGeom>
            <a:noFill/>
            <a:ln>
              <a:noFill/>
            </a:ln>
          </p:spPr>
        </p:pic>
        <p:cxnSp>
          <p:nvCxnSpPr>
            <p:cNvPr id="446" name="Google Shape;446;p39"/>
            <p:cNvCxnSpPr/>
            <p:nvPr/>
          </p:nvCxnSpPr>
          <p:spPr>
            <a:xfrm>
              <a:off x="64550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47" name="Google Shape;447;p39"/>
            <p:cNvSpPr txBox="1"/>
            <p:nvPr/>
          </p:nvSpPr>
          <p:spPr>
            <a:xfrm>
              <a:off x="2573500"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Initial Configuration</a:t>
              </a:r>
              <a:endParaRPr sz="2400"/>
            </a:p>
          </p:txBody>
        </p:sp>
        <p:sp>
          <p:nvSpPr>
            <p:cNvPr id="448" name="Google Shape;448;p39"/>
            <p:cNvSpPr txBox="1"/>
            <p:nvPr/>
          </p:nvSpPr>
          <p:spPr>
            <a:xfrm>
              <a:off x="8191433"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Updated result</a:t>
              </a:r>
              <a:endParaRPr sz="2400"/>
            </a:p>
          </p:txBody>
        </p:sp>
        <p:pic>
          <p:nvPicPr>
            <p:cNvPr id="449" name="Google Shape;449;p39"/>
            <p:cNvPicPr preferRelativeResize="0"/>
            <p:nvPr/>
          </p:nvPicPr>
          <p:blipFill>
            <a:blip r:embed="rId5">
              <a:alphaModFix/>
            </a:blip>
            <a:stretch>
              <a:fillRect/>
            </a:stretch>
          </p:blipFill>
          <p:spPr>
            <a:xfrm>
              <a:off x="861851" y="4661491"/>
              <a:ext cx="381000" cy="342900"/>
            </a:xfrm>
            <a:prstGeom prst="rect">
              <a:avLst/>
            </a:prstGeom>
            <a:noFill/>
            <a:ln>
              <a:noFill/>
            </a:ln>
          </p:spPr>
        </p:pic>
        <p:pic>
          <p:nvPicPr>
            <p:cNvPr id="450" name="Google Shape;450;p39"/>
            <p:cNvPicPr preferRelativeResize="0"/>
            <p:nvPr/>
          </p:nvPicPr>
          <p:blipFill>
            <a:blip r:embed="rId6">
              <a:alphaModFix/>
            </a:blip>
            <a:stretch>
              <a:fillRect/>
            </a:stretch>
          </p:blipFill>
          <p:spPr>
            <a:xfrm>
              <a:off x="1437567" y="4661510"/>
              <a:ext cx="266700" cy="342900"/>
            </a:xfrm>
            <a:prstGeom prst="rect">
              <a:avLst/>
            </a:prstGeom>
            <a:noFill/>
            <a:ln>
              <a:noFill/>
            </a:ln>
          </p:spPr>
        </p:pic>
        <p:pic>
          <p:nvPicPr>
            <p:cNvPr id="451" name="Google Shape;451;p39"/>
            <p:cNvPicPr preferRelativeResize="0"/>
            <p:nvPr/>
          </p:nvPicPr>
          <p:blipFill>
            <a:blip r:embed="rId7">
              <a:alphaModFix/>
            </a:blip>
            <a:stretch>
              <a:fillRect/>
            </a:stretch>
          </p:blipFill>
          <p:spPr>
            <a:xfrm>
              <a:off x="6632451" y="5552535"/>
              <a:ext cx="355600" cy="355600"/>
            </a:xfrm>
            <a:prstGeom prst="rect">
              <a:avLst/>
            </a:prstGeom>
            <a:noFill/>
            <a:ln>
              <a:noFill/>
            </a:ln>
          </p:spPr>
        </p:pic>
        <p:pic>
          <p:nvPicPr>
            <p:cNvPr id="452" name="Google Shape;452;p39"/>
            <p:cNvPicPr preferRelativeResize="0"/>
            <p:nvPr/>
          </p:nvPicPr>
          <p:blipFill>
            <a:blip r:embed="rId8">
              <a:alphaModFix/>
            </a:blip>
            <a:stretch>
              <a:fillRect/>
            </a:stretch>
          </p:blipFill>
          <p:spPr>
            <a:xfrm>
              <a:off x="6887134" y="4695092"/>
              <a:ext cx="299292" cy="275669"/>
            </a:xfrm>
            <a:prstGeom prst="rect">
              <a:avLst/>
            </a:prstGeom>
            <a:noFill/>
            <a:ln>
              <a:noFill/>
            </a:ln>
          </p:spPr>
        </p:pic>
        <p:pic>
          <p:nvPicPr>
            <p:cNvPr id="453" name="Google Shape;453;p39"/>
            <p:cNvPicPr preferRelativeResize="0"/>
            <p:nvPr/>
          </p:nvPicPr>
          <p:blipFill>
            <a:blip r:embed="rId9">
              <a:alphaModFix/>
            </a:blip>
            <a:stretch>
              <a:fillRect/>
            </a:stretch>
          </p:blipFill>
          <p:spPr>
            <a:xfrm>
              <a:off x="7186448" y="5592469"/>
              <a:ext cx="308833" cy="308795"/>
            </a:xfrm>
            <a:prstGeom prst="rect">
              <a:avLst/>
            </a:prstGeom>
            <a:noFill/>
            <a:ln>
              <a:noFill/>
            </a:ln>
          </p:spPr>
        </p:pic>
        <p:cxnSp>
          <p:nvCxnSpPr>
            <p:cNvPr id="454" name="Google Shape;454;p39"/>
            <p:cNvCxnSpPr/>
            <p:nvPr/>
          </p:nvCxnSpPr>
          <p:spPr>
            <a:xfrm>
              <a:off x="7032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39"/>
            <p:cNvSpPr txBox="1"/>
            <p:nvPr/>
          </p:nvSpPr>
          <p:spPr>
            <a:xfrm>
              <a:off x="10631567" y="781567"/>
              <a:ext cx="961200" cy="2657600"/>
            </a:xfrm>
            <a:prstGeom prst="rect">
              <a:avLst/>
            </a:prstGeom>
            <a:noFill/>
            <a:ln>
              <a:noFill/>
            </a:ln>
          </p:spPr>
          <p:txBody>
            <a:bodyPr spcFirstLastPara="1" wrap="square" lIns="121900" tIns="121900" rIns="121900" bIns="121900" anchor="t" anchorCtr="0">
              <a:noAutofit/>
            </a:bodyPr>
            <a:lstStyle/>
            <a:p>
              <a:pPr>
                <a:lnSpc>
                  <a:spcPct val="150000"/>
                </a:lnSpc>
              </a:pPr>
              <a:r>
                <a:rPr lang="en" sz="1333" u="sng">
                  <a:latin typeface="Comfortaa"/>
                  <a:ea typeface="Comfortaa"/>
                  <a:cs typeface="Comfortaa"/>
                  <a:sym typeface="Comfortaa"/>
                </a:rPr>
                <a:t>Attract:</a:t>
              </a:r>
              <a:r>
                <a:rPr lang="en" sz="1333">
                  <a:latin typeface="Comfortaa"/>
                  <a:ea typeface="Comfortaa"/>
                  <a:cs typeface="Comfortaa"/>
                  <a:sym typeface="Comfortaa"/>
                </a:rPr>
                <a:t>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a-a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a-c</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b-b</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e-e</a:t>
              </a:r>
              <a:endParaRPr sz="1333">
                <a:latin typeface="Comfortaa"/>
                <a:ea typeface="Comfortaa"/>
                <a:cs typeface="Comfortaa"/>
                <a:sym typeface="Comfortaa"/>
              </a:endParaRPr>
            </a:p>
            <a:p>
              <a:pPr>
                <a:lnSpc>
                  <a:spcPct val="150000"/>
                </a:lnSpc>
              </a:pPr>
              <a:endParaRPr sz="1333">
                <a:latin typeface="Comfortaa"/>
                <a:ea typeface="Comfortaa"/>
                <a:cs typeface="Comfortaa"/>
                <a:sym typeface="Comfortaa"/>
              </a:endParaRPr>
            </a:p>
            <a:p>
              <a:pPr>
                <a:lnSpc>
                  <a:spcPct val="150000"/>
                </a:lnSpc>
              </a:pPr>
              <a:r>
                <a:rPr lang="en" sz="1333" u="sng">
                  <a:latin typeface="Comfortaa"/>
                  <a:ea typeface="Comfortaa"/>
                  <a:cs typeface="Comfortaa"/>
                  <a:sym typeface="Comfortaa"/>
                </a:rPr>
                <a:t>Repel:</a:t>
              </a:r>
              <a:endParaRPr sz="1333" u="sng">
                <a:latin typeface="Comfortaa"/>
                <a:ea typeface="Comfortaa"/>
                <a:cs typeface="Comfortaa"/>
                <a:sym typeface="Comfortaa"/>
              </a:endParaRPr>
            </a:p>
            <a:p>
              <a:pPr>
                <a:lnSpc>
                  <a:spcPct val="150000"/>
                </a:lnSpc>
              </a:pPr>
              <a:r>
                <a:rPr lang="en" sz="1333">
                  <a:latin typeface="Comfortaa"/>
                  <a:ea typeface="Comfortaa"/>
                  <a:cs typeface="Comfortaa"/>
                  <a:sym typeface="Comfortaa"/>
                </a:rPr>
                <a:t>d-d</a:t>
              </a:r>
              <a:endParaRPr sz="1333">
                <a:latin typeface="Comfortaa"/>
                <a:ea typeface="Comfortaa"/>
                <a:cs typeface="Comfortaa"/>
                <a:sym typeface="Comfortaa"/>
              </a:endParaRPr>
            </a:p>
          </p:txBody>
        </p:sp>
        <p:sp>
          <p:nvSpPr>
            <p:cNvPr id="456" name="Google Shape;456;p39"/>
            <p:cNvSpPr txBox="1"/>
            <p:nvPr/>
          </p:nvSpPr>
          <p:spPr>
            <a:xfrm>
              <a:off x="6262899" y="3990333"/>
              <a:ext cx="16136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Optimization</a:t>
              </a:r>
              <a:endParaRPr sz="2400"/>
            </a:p>
          </p:txBody>
        </p:sp>
        <p:sp>
          <p:nvSpPr>
            <p:cNvPr id="457" name="Google Shape;457;p39"/>
            <p:cNvSpPr txBox="1"/>
            <p:nvPr/>
          </p:nvSpPr>
          <p:spPr>
            <a:xfrm>
              <a:off x="651551" y="195300"/>
              <a:ext cx="3844000" cy="288400"/>
            </a:xfrm>
            <a:prstGeom prst="rect">
              <a:avLst/>
            </a:prstGeom>
            <a:noFill/>
            <a:ln>
              <a:noFill/>
            </a:ln>
          </p:spPr>
          <p:txBody>
            <a:bodyPr spcFirstLastPara="1" wrap="square" lIns="91433" tIns="45700" rIns="91433" bIns="45700" anchor="t" anchorCtr="0">
              <a:noAutofit/>
            </a:bodyPr>
            <a:lstStyle/>
            <a:p>
              <a:pPr>
                <a:lnSpc>
                  <a:spcPct val="200000"/>
                </a:lnSpc>
                <a:buSzPts val="1100"/>
              </a:pPr>
              <a:r>
                <a:rPr lang="en" sz="1333" b="1">
                  <a:solidFill>
                    <a:schemeClr val="dk1"/>
                  </a:solidFill>
                  <a:latin typeface="Roboto Mono"/>
                  <a:ea typeface="Roboto Mono"/>
                  <a:cs typeface="Roboto Mono"/>
                  <a:sym typeface="Roboto Mono"/>
                </a:rPr>
                <a:t>User-friendly access to algorithms</a:t>
              </a:r>
              <a:endParaRPr sz="1333">
                <a:solidFill>
                  <a:schemeClr val="dk1"/>
                </a:solidFill>
                <a:latin typeface="Roboto Mono"/>
                <a:ea typeface="Roboto Mono"/>
                <a:cs typeface="Roboto Mono"/>
                <a:sym typeface="Roboto Mon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grpSp>
        <p:nvGrpSpPr>
          <p:cNvPr id="2" name="Group 1">
            <a:extLst>
              <a:ext uri="{FF2B5EF4-FFF2-40B4-BE49-F238E27FC236}">
                <a16:creationId xmlns:a16="http://schemas.microsoft.com/office/drawing/2014/main" id="{5F8C1D59-F9B4-4C2A-B3FD-0BEAB4FE3C3F}"/>
              </a:ext>
            </a:extLst>
          </p:cNvPr>
          <p:cNvGrpSpPr/>
          <p:nvPr/>
        </p:nvGrpSpPr>
        <p:grpSpPr>
          <a:xfrm>
            <a:off x="651340" y="195300"/>
            <a:ext cx="10222260" cy="5900631"/>
            <a:chOff x="651340" y="195300"/>
            <a:chExt cx="10222260" cy="5900631"/>
          </a:xfrm>
        </p:grpSpPr>
        <p:graphicFrame>
          <p:nvGraphicFramePr>
            <p:cNvPr id="473" name="Google Shape;473;p41"/>
            <p:cNvGraphicFramePr/>
            <p:nvPr>
              <p:extLst>
                <p:ext uri="{D42A27DB-BD31-4B8C-83A1-F6EECF244321}">
                  <p14:modId xmlns:p14="http://schemas.microsoft.com/office/powerpoint/2010/main" val="3506616636"/>
                </p:ext>
              </p:extLst>
            </p:nvPr>
          </p:nvGraphicFramePr>
          <p:xfrm>
            <a:off x="2438400" y="3429000"/>
            <a:ext cx="7315198" cy="2666931"/>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gridCol w="3216133">
                    <a:extLst>
                      <a:ext uri="{9D8B030D-6E8A-4147-A177-3AD203B41FA5}">
                        <a16:colId xmlns:a16="http://schemas.microsoft.com/office/drawing/2014/main" val="20007"/>
                      </a:ext>
                    </a:extLst>
                  </a:gridCol>
                </a:tblGrid>
                <a:tr h="455733">
                  <a:tc gridSpan="7">
                    <a:txBody>
                      <a:bodyPr/>
                      <a:lstStyle/>
                      <a:p>
                        <a:pPr marL="0" lvl="0" indent="0" algn="ctr" rtl="0">
                          <a:spcBef>
                            <a:spcPts val="0"/>
                          </a:spcBef>
                          <a:spcAft>
                            <a:spcPts val="0"/>
                          </a:spcAft>
                          <a:buNone/>
                        </a:pPr>
                        <a:r>
                          <a:rPr lang="en" sz="1300"/>
                          <a:t>Step 4: Adjacency Matrix</a:t>
                        </a: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368533">
                  <a:tc>
                    <a:txBody>
                      <a:bodyPr/>
                      <a:lstStyle/>
                      <a:p>
                        <a:pPr marL="0" lvl="0" indent="0" algn="ctr" rtl="0">
                          <a:spcBef>
                            <a:spcPts val="0"/>
                          </a:spcBef>
                          <a:spcAft>
                            <a:spcPts val="0"/>
                          </a:spcAft>
                          <a:buNone/>
                        </a:pPr>
                        <a:r>
                          <a:rPr lang="en" sz="1100"/>
                          <a:t>Name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rowSpan="6">
                    <a:txBody>
                      <a:bodyPr/>
                      <a:lstStyle/>
                      <a:p>
                        <a:pPr marL="0" lvl="0" indent="0" algn="ctr" rtl="0">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68533">
                  <a:tc>
                    <a:txBody>
                      <a:bodyPr/>
                      <a:lstStyle/>
                      <a:p>
                        <a:pPr marL="0" lvl="0" indent="0" algn="ctr" rtl="0">
                          <a:spcBef>
                            <a:spcPts val="0"/>
                          </a:spcBef>
                          <a:spcAft>
                            <a:spcPts val="0"/>
                          </a:spcAft>
                          <a:buNone/>
                        </a:pPr>
                        <a:r>
                          <a:rPr lang="en" sz="1100"/>
                          <a:t>name_A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368533">
                  <a:tc>
                    <a:txBody>
                      <a:bodyPr/>
                      <a:lstStyle/>
                      <a:p>
                        <a:pPr marL="0" lvl="0" indent="0" algn="ctr" rtl="0">
                          <a:spcBef>
                            <a:spcPts val="0"/>
                          </a:spcBef>
                          <a:spcAft>
                            <a:spcPts val="0"/>
                          </a:spcAft>
                          <a:buNone/>
                        </a:pPr>
                        <a:r>
                          <a:rPr lang="en" sz="1100"/>
                          <a:t>name_B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368533">
                  <a:tc>
                    <a:txBody>
                      <a:bodyPr/>
                      <a:lstStyle/>
                      <a:p>
                        <a:pPr marL="0" lvl="0" indent="0" algn="ctr" rtl="0">
                          <a:spcBef>
                            <a:spcPts val="0"/>
                          </a:spcBef>
                          <a:spcAft>
                            <a:spcPts val="0"/>
                          </a:spcAft>
                          <a:buNone/>
                        </a:pPr>
                        <a:r>
                          <a:rPr lang="en" sz="1100"/>
                          <a:t>name_C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368533">
                  <a:tc>
                    <a:txBody>
                      <a:bodyPr/>
                      <a:lstStyle/>
                      <a:p>
                        <a:pPr marL="0" lvl="0" indent="0" algn="ctr" rtl="0">
                          <a:spcBef>
                            <a:spcPts val="0"/>
                          </a:spcBef>
                          <a:spcAft>
                            <a:spcPts val="0"/>
                          </a:spcAft>
                          <a:buNone/>
                        </a:pPr>
                        <a:r>
                          <a:rPr lang="en" sz="1100"/>
                          <a:t>name_D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368533">
                  <a:tc>
                    <a:txBody>
                      <a:bodyPr/>
                      <a:lstStyle/>
                      <a:p>
                        <a:pPr marL="0" lvl="0" indent="0" algn="ctr" rtl="0">
                          <a:spcBef>
                            <a:spcPts val="0"/>
                          </a:spcBef>
                          <a:spcAft>
                            <a:spcPts val="0"/>
                          </a:spcAft>
                          <a:buNone/>
                        </a:pPr>
                        <a:r>
                          <a:rPr lang="en" sz="1100"/>
                          <a:t>name_E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graphicFrame>
          <p:nvGraphicFramePr>
            <p:cNvPr id="474" name="Google Shape;474;p41"/>
            <p:cNvGraphicFramePr/>
            <p:nvPr>
              <p:extLst>
                <p:ext uri="{D42A27DB-BD31-4B8C-83A1-F6EECF244321}">
                  <p14:modId xmlns:p14="http://schemas.microsoft.com/office/powerpoint/2010/main" val="2886558100"/>
                </p:ext>
              </p:extLst>
            </p:nvPr>
          </p:nvGraphicFramePr>
          <p:xfrm>
            <a:off x="2438400" y="578367"/>
            <a:ext cx="7315198" cy="2850698"/>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gridCol w="3216133">
                    <a:extLst>
                      <a:ext uri="{9D8B030D-6E8A-4147-A177-3AD203B41FA5}">
                        <a16:colId xmlns:a16="http://schemas.microsoft.com/office/drawing/2014/main" val="20007"/>
                      </a:ext>
                    </a:extLst>
                  </a:gridCol>
                </a:tblGrid>
                <a:tr h="494300">
                  <a:tc gridSpan="7">
                    <a:txBody>
                      <a:bodyPr/>
                      <a:lstStyle/>
                      <a:p>
                        <a:pPr marL="0" lvl="0" indent="0" algn="ctr" rtl="0">
                          <a:spcBef>
                            <a:spcPts val="0"/>
                          </a:spcBef>
                          <a:spcAft>
                            <a:spcPts val="0"/>
                          </a:spcAft>
                          <a:buNone/>
                        </a:pPr>
                        <a:r>
                          <a:rPr lang="en" sz="1300"/>
                          <a:t>Step 3: Adjacency Matrix</a:t>
                        </a: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300"/>
                      </a:p>
                    </a:txBody>
                    <a:tcPr marL="118267" marR="118267" marT="118267"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392733">
                  <a:tc>
                    <a:txBody>
                      <a:bodyPr/>
                      <a:lstStyle/>
                      <a:p>
                        <a:pPr marL="0" lvl="0" indent="0" algn="ctr" rtl="0">
                          <a:spcBef>
                            <a:spcPts val="0"/>
                          </a:spcBef>
                          <a:spcAft>
                            <a:spcPts val="0"/>
                          </a:spcAft>
                          <a:buNone/>
                        </a:pPr>
                        <a:r>
                          <a:rPr lang="en" sz="1100"/>
                          <a:t>Name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rowSpan="6">
                    <a:txBody>
                      <a:bodyPr/>
                      <a:lstStyle/>
                      <a:p>
                        <a:pPr marL="0" lvl="0" indent="0" algn="ctr" rtl="0">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92733">
                  <a:tc>
                    <a:txBody>
                      <a:bodyPr/>
                      <a:lstStyle/>
                      <a:p>
                        <a:pPr marL="0" lvl="0" indent="0" algn="ctr" rtl="0">
                          <a:spcBef>
                            <a:spcPts val="0"/>
                          </a:spcBef>
                          <a:spcAft>
                            <a:spcPts val="0"/>
                          </a:spcAft>
                          <a:buNone/>
                        </a:pPr>
                        <a:r>
                          <a:rPr lang="en" sz="1100"/>
                          <a:t>name_A</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392733">
                  <a:tc>
                    <a:txBody>
                      <a:bodyPr/>
                      <a:lstStyle/>
                      <a:p>
                        <a:pPr marL="0" lvl="0" indent="0" algn="ctr" rtl="0">
                          <a:spcBef>
                            <a:spcPts val="0"/>
                          </a:spcBef>
                          <a:spcAft>
                            <a:spcPts val="0"/>
                          </a:spcAft>
                          <a:buNone/>
                        </a:pPr>
                        <a:r>
                          <a:rPr lang="en" sz="1100"/>
                          <a:t>name_B</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392733">
                  <a:tc>
                    <a:txBody>
                      <a:bodyPr/>
                      <a:lstStyle/>
                      <a:p>
                        <a:pPr marL="0" lvl="0" indent="0" algn="ctr" rtl="0">
                          <a:spcBef>
                            <a:spcPts val="0"/>
                          </a:spcBef>
                          <a:spcAft>
                            <a:spcPts val="0"/>
                          </a:spcAft>
                          <a:buNone/>
                        </a:pPr>
                        <a:r>
                          <a:rPr lang="en" sz="1100"/>
                          <a:t>name_C</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392733">
                  <a:tc>
                    <a:txBody>
                      <a:bodyPr/>
                      <a:lstStyle/>
                      <a:p>
                        <a:pPr marL="0" lvl="0" indent="0" algn="ctr" rtl="0">
                          <a:spcBef>
                            <a:spcPts val="0"/>
                          </a:spcBef>
                          <a:spcAft>
                            <a:spcPts val="0"/>
                          </a:spcAft>
                          <a:buNone/>
                        </a:pPr>
                        <a:r>
                          <a:rPr lang="en" sz="1100"/>
                          <a:t>name_D</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392733">
                  <a:tc>
                    <a:txBody>
                      <a:bodyPr/>
                      <a:lstStyle/>
                      <a:p>
                        <a:pPr marL="0" lvl="0" indent="0" algn="ctr" rtl="0">
                          <a:spcBef>
                            <a:spcPts val="0"/>
                          </a:spcBef>
                          <a:spcAft>
                            <a:spcPts val="0"/>
                          </a:spcAft>
                          <a:buNone/>
                        </a:pPr>
                        <a:r>
                          <a:rPr lang="en" sz="1100"/>
                          <a:t>name_E</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bl>
            </a:graphicData>
          </a:graphic>
        </p:graphicFrame>
        <p:pic>
          <p:nvPicPr>
            <p:cNvPr id="475" name="Google Shape;475;p41"/>
            <p:cNvPicPr preferRelativeResize="0"/>
            <p:nvPr/>
          </p:nvPicPr>
          <p:blipFill rotWithShape="1">
            <a:blip r:embed="rId3">
              <a:alphaModFix/>
            </a:blip>
            <a:srcRect l="25066" t="37477" r="19904" b="28091"/>
            <a:stretch/>
          </p:blipFill>
          <p:spPr>
            <a:xfrm>
              <a:off x="6833593" y="1465401"/>
              <a:ext cx="2705100" cy="1448305"/>
            </a:xfrm>
            <a:prstGeom prst="rect">
              <a:avLst/>
            </a:prstGeom>
            <a:noFill/>
            <a:ln>
              <a:noFill/>
            </a:ln>
          </p:spPr>
        </p:pic>
        <p:pic>
          <p:nvPicPr>
            <p:cNvPr id="476" name="Google Shape;476;p41"/>
            <p:cNvPicPr preferRelativeResize="0"/>
            <p:nvPr/>
          </p:nvPicPr>
          <p:blipFill rotWithShape="1">
            <a:blip r:embed="rId4">
              <a:alphaModFix/>
            </a:blip>
            <a:srcRect l="25628" t="37929" r="20073" b="28955"/>
            <a:stretch/>
          </p:blipFill>
          <p:spPr>
            <a:xfrm>
              <a:off x="6857998" y="4454056"/>
              <a:ext cx="2705100" cy="1395297"/>
            </a:xfrm>
            <a:prstGeom prst="rect">
              <a:avLst/>
            </a:prstGeom>
            <a:noFill/>
            <a:ln>
              <a:noFill/>
            </a:ln>
          </p:spPr>
        </p:pic>
        <p:sp>
          <p:nvSpPr>
            <p:cNvPr id="477" name="Google Shape;477;p41"/>
            <p:cNvSpPr txBox="1"/>
            <p:nvPr/>
          </p:nvSpPr>
          <p:spPr>
            <a:xfrm>
              <a:off x="9753600" y="578367"/>
              <a:ext cx="1120000" cy="1141600"/>
            </a:xfrm>
            <a:prstGeom prst="rect">
              <a:avLst/>
            </a:prstGeom>
            <a:noFill/>
            <a:ln>
              <a:noFill/>
            </a:ln>
          </p:spPr>
          <p:txBody>
            <a:bodyPr spcFirstLastPara="1" wrap="square" lIns="121900" tIns="121900" rIns="121900" bIns="121900" anchor="t" anchorCtr="0">
              <a:noAutofit/>
            </a:bodyPr>
            <a:lstStyle/>
            <a:p>
              <a:pPr>
                <a:lnSpc>
                  <a:spcPct val="150000"/>
                </a:lnSpc>
              </a:pPr>
              <a:r>
                <a:rPr lang="en" sz="1600" u="sng">
                  <a:latin typeface="Comfortaa"/>
                  <a:ea typeface="Comfortaa"/>
                  <a:cs typeface="Comfortaa"/>
                  <a:sym typeface="Comfortaa"/>
                </a:rPr>
                <a:t>Attract:</a:t>
              </a:r>
              <a:endParaRPr sz="1600" u="sng">
                <a:latin typeface="Comfortaa"/>
                <a:ea typeface="Comfortaa"/>
                <a:cs typeface="Comfortaa"/>
                <a:sym typeface="Comfortaa"/>
              </a:endParaRPr>
            </a:p>
            <a:p>
              <a:pPr>
                <a:lnSpc>
                  <a:spcPct val="150000"/>
                </a:lnSpc>
              </a:pPr>
              <a:r>
                <a:rPr lang="en" sz="1600">
                  <a:latin typeface="Comfortaa"/>
                  <a:ea typeface="Comfortaa"/>
                  <a:cs typeface="Comfortaa"/>
                  <a:sym typeface="Comfortaa"/>
                </a:rPr>
                <a:t>a-a</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a-c</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b-b</a:t>
              </a:r>
              <a:endParaRPr sz="1600">
                <a:latin typeface="Comfortaa"/>
                <a:ea typeface="Comfortaa"/>
                <a:cs typeface="Comfortaa"/>
                <a:sym typeface="Comfortaa"/>
              </a:endParaRPr>
            </a:p>
          </p:txBody>
        </p:sp>
        <p:sp>
          <p:nvSpPr>
            <p:cNvPr id="478" name="Google Shape;478;p41"/>
            <p:cNvSpPr txBox="1"/>
            <p:nvPr/>
          </p:nvSpPr>
          <p:spPr>
            <a:xfrm>
              <a:off x="9753600" y="3429000"/>
              <a:ext cx="1120000" cy="2666800"/>
            </a:xfrm>
            <a:prstGeom prst="rect">
              <a:avLst/>
            </a:prstGeom>
            <a:noFill/>
            <a:ln>
              <a:noFill/>
            </a:ln>
          </p:spPr>
          <p:txBody>
            <a:bodyPr spcFirstLastPara="1" wrap="square" lIns="121900" tIns="121900" rIns="121900" bIns="121900" anchor="t" anchorCtr="0">
              <a:noAutofit/>
            </a:bodyPr>
            <a:lstStyle/>
            <a:p>
              <a:pPr>
                <a:lnSpc>
                  <a:spcPct val="150000"/>
                </a:lnSpc>
              </a:pPr>
              <a:r>
                <a:rPr lang="en" sz="1600" u="sng">
                  <a:latin typeface="Comfortaa"/>
                  <a:ea typeface="Comfortaa"/>
                  <a:cs typeface="Comfortaa"/>
                  <a:sym typeface="Comfortaa"/>
                </a:rPr>
                <a:t>Attract:</a:t>
              </a:r>
              <a:r>
                <a:rPr lang="en" sz="1600">
                  <a:latin typeface="Comfortaa"/>
                  <a:ea typeface="Comfortaa"/>
                  <a:cs typeface="Comfortaa"/>
                  <a:sym typeface="Comfortaa"/>
                </a:rPr>
                <a:t> </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a-a </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a-c</a:t>
              </a:r>
              <a:endParaRPr sz="1600">
                <a:latin typeface="Comfortaa"/>
                <a:ea typeface="Comfortaa"/>
                <a:cs typeface="Comfortaa"/>
                <a:sym typeface="Comfortaa"/>
              </a:endParaRPr>
            </a:p>
            <a:p>
              <a:pPr>
                <a:lnSpc>
                  <a:spcPct val="150000"/>
                </a:lnSpc>
              </a:pPr>
              <a:r>
                <a:rPr lang="en" sz="1600">
                  <a:latin typeface="Comfortaa"/>
                  <a:ea typeface="Comfortaa"/>
                  <a:cs typeface="Comfortaa"/>
                  <a:sym typeface="Comfortaa"/>
                </a:rPr>
                <a:t>b-b</a:t>
              </a:r>
              <a:endParaRPr sz="1600">
                <a:latin typeface="Comfortaa"/>
                <a:ea typeface="Comfortaa"/>
                <a:cs typeface="Comfortaa"/>
                <a:sym typeface="Comfortaa"/>
              </a:endParaRPr>
            </a:p>
            <a:p>
              <a:pPr>
                <a:lnSpc>
                  <a:spcPct val="150000"/>
                </a:lnSpc>
              </a:pPr>
              <a:endParaRPr sz="1600" u="sng">
                <a:latin typeface="Comfortaa"/>
                <a:ea typeface="Comfortaa"/>
                <a:cs typeface="Comfortaa"/>
                <a:sym typeface="Comfortaa"/>
              </a:endParaRPr>
            </a:p>
            <a:p>
              <a:pPr>
                <a:lnSpc>
                  <a:spcPct val="150000"/>
                </a:lnSpc>
              </a:pPr>
              <a:r>
                <a:rPr lang="en" sz="1600" u="sng">
                  <a:latin typeface="Comfortaa"/>
                  <a:ea typeface="Comfortaa"/>
                  <a:cs typeface="Comfortaa"/>
                  <a:sym typeface="Comfortaa"/>
                </a:rPr>
                <a:t>Repel:</a:t>
              </a:r>
              <a:endParaRPr sz="1600" u="sng">
                <a:latin typeface="Comfortaa"/>
                <a:ea typeface="Comfortaa"/>
                <a:cs typeface="Comfortaa"/>
                <a:sym typeface="Comfortaa"/>
              </a:endParaRPr>
            </a:p>
            <a:p>
              <a:pPr>
                <a:lnSpc>
                  <a:spcPct val="150000"/>
                </a:lnSpc>
              </a:pPr>
              <a:r>
                <a:rPr lang="en" sz="1600">
                  <a:latin typeface="Comfortaa"/>
                  <a:ea typeface="Comfortaa"/>
                  <a:cs typeface="Comfortaa"/>
                  <a:sym typeface="Comfortaa"/>
                </a:rPr>
                <a:t>d-d</a:t>
              </a:r>
              <a:endParaRPr sz="1600">
                <a:latin typeface="Comfortaa"/>
                <a:ea typeface="Comfortaa"/>
                <a:cs typeface="Comfortaa"/>
                <a:sym typeface="Comfortaa"/>
              </a:endParaRPr>
            </a:p>
          </p:txBody>
        </p:sp>
        <p:sp>
          <p:nvSpPr>
            <p:cNvPr id="479" name="Google Shape;479;p41"/>
            <p:cNvSpPr txBox="1"/>
            <p:nvPr/>
          </p:nvSpPr>
          <p:spPr>
            <a:xfrm>
              <a:off x="651340" y="195300"/>
              <a:ext cx="3844000" cy="288400"/>
            </a:xfrm>
            <a:prstGeom prst="rect">
              <a:avLst/>
            </a:prstGeom>
            <a:noFill/>
            <a:ln>
              <a:noFill/>
            </a:ln>
          </p:spPr>
          <p:txBody>
            <a:bodyPr spcFirstLastPara="1" wrap="square" lIns="91433" tIns="45700" rIns="91433" bIns="45700" anchor="t" anchorCtr="0">
              <a:noAutofit/>
            </a:bodyPr>
            <a:lstStyle/>
            <a:p>
              <a:pPr>
                <a:buSzPts val="1100"/>
              </a:pPr>
              <a:r>
                <a:rPr lang="en" sz="1333" b="1" dirty="0">
                  <a:solidFill>
                    <a:schemeClr val="dk1"/>
                  </a:solidFill>
                  <a:latin typeface="Roboto Mono"/>
                  <a:ea typeface="Roboto Mono"/>
                  <a:cs typeface="Roboto Mono"/>
                  <a:sym typeface="Roboto Mono"/>
                </a:rPr>
                <a:t>User-friendly access to algorithms</a:t>
              </a:r>
              <a:endParaRPr sz="1333" dirty="0">
                <a:solidFill>
                  <a:schemeClr val="dk1"/>
                </a:solidFill>
                <a:latin typeface="Roboto Mono"/>
                <a:ea typeface="Roboto Mono"/>
                <a:cs typeface="Roboto Mono"/>
                <a:sym typeface="Roboto Mon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42"/>
          <p:cNvPicPr preferRelativeResize="0"/>
          <p:nvPr/>
        </p:nvPicPr>
        <p:blipFill>
          <a:blip r:embed="rId3">
            <a:alphaModFix/>
          </a:blip>
          <a:stretch>
            <a:fillRect/>
          </a:stretch>
        </p:blipFill>
        <p:spPr>
          <a:xfrm>
            <a:off x="298280" y="895165"/>
            <a:ext cx="6652555" cy="4989400"/>
          </a:xfrm>
          <a:prstGeom prst="rect">
            <a:avLst/>
          </a:prstGeom>
          <a:noFill/>
          <a:ln>
            <a:noFill/>
          </a:ln>
        </p:spPr>
      </p:pic>
      <p:pic>
        <p:nvPicPr>
          <p:cNvPr id="485" name="Google Shape;485;p42"/>
          <p:cNvPicPr preferRelativeResize="0"/>
          <p:nvPr/>
        </p:nvPicPr>
        <p:blipFill>
          <a:blip r:embed="rId4">
            <a:alphaModFix/>
          </a:blip>
          <a:stretch>
            <a:fillRect/>
          </a:stretch>
        </p:blipFill>
        <p:spPr>
          <a:xfrm>
            <a:off x="7387234" y="773300"/>
            <a:ext cx="3860033" cy="2200501"/>
          </a:xfrm>
          <a:prstGeom prst="rect">
            <a:avLst/>
          </a:prstGeom>
          <a:noFill/>
          <a:ln>
            <a:noFill/>
          </a:ln>
        </p:spPr>
      </p:pic>
      <p:pic>
        <p:nvPicPr>
          <p:cNvPr id="486" name="Google Shape;486;p42"/>
          <p:cNvPicPr preferRelativeResize="0"/>
          <p:nvPr/>
        </p:nvPicPr>
        <p:blipFill rotWithShape="1">
          <a:blip r:embed="rId5">
            <a:alphaModFix/>
          </a:blip>
          <a:srcRect l="8962" r="11653"/>
          <a:stretch/>
        </p:blipFill>
        <p:spPr>
          <a:xfrm>
            <a:off x="7505868" y="3629834"/>
            <a:ext cx="3908833" cy="2807167"/>
          </a:xfrm>
          <a:prstGeom prst="rect">
            <a:avLst/>
          </a:prstGeom>
          <a:noFill/>
          <a:ln>
            <a:noFill/>
          </a:ln>
        </p:spPr>
      </p:pic>
      <p:sp>
        <p:nvSpPr>
          <p:cNvPr id="487" name="Google Shape;487;p42"/>
          <p:cNvSpPr txBox="1"/>
          <p:nvPr/>
        </p:nvSpPr>
        <p:spPr>
          <a:xfrm>
            <a:off x="7209400" y="461000"/>
            <a:ext cx="3331600" cy="491600"/>
          </a:xfrm>
          <a:prstGeom prst="rect">
            <a:avLst/>
          </a:prstGeom>
          <a:noFill/>
          <a:ln>
            <a:noFill/>
          </a:ln>
        </p:spPr>
        <p:txBody>
          <a:bodyPr spcFirstLastPara="1" wrap="square" lIns="121900" tIns="121900" rIns="121900" bIns="121900" anchor="t" anchorCtr="0">
            <a:noAutofit/>
          </a:bodyPr>
          <a:lstStyle/>
          <a:p>
            <a:r>
              <a:rPr lang="en" sz="2400"/>
              <a:t>Generalize / flexibility</a:t>
            </a:r>
            <a:endParaRPr sz="2400"/>
          </a:p>
        </p:txBody>
      </p:sp>
      <p:sp>
        <p:nvSpPr>
          <p:cNvPr id="488" name="Google Shape;488;p42"/>
          <p:cNvSpPr txBox="1"/>
          <p:nvPr/>
        </p:nvSpPr>
        <p:spPr>
          <a:xfrm>
            <a:off x="7209400" y="2950533"/>
            <a:ext cx="3331600" cy="491600"/>
          </a:xfrm>
          <a:prstGeom prst="rect">
            <a:avLst/>
          </a:prstGeom>
          <a:noFill/>
          <a:ln>
            <a:noFill/>
          </a:ln>
        </p:spPr>
        <p:txBody>
          <a:bodyPr spcFirstLastPara="1" wrap="square" lIns="121900" tIns="121900" rIns="121900" bIns="121900" anchor="t" anchorCtr="0">
            <a:noAutofit/>
          </a:bodyPr>
          <a:lstStyle/>
          <a:p>
            <a:r>
              <a:rPr lang="en" sz="2400"/>
              <a:t>Memory functions</a:t>
            </a:r>
            <a:endParaRPr sz="2400"/>
          </a:p>
        </p:txBody>
      </p:sp>
      <p:sp>
        <p:nvSpPr>
          <p:cNvPr id="489" name="Google Shape;489;p42"/>
          <p:cNvSpPr txBox="1"/>
          <p:nvPr/>
        </p:nvSpPr>
        <p:spPr>
          <a:xfrm>
            <a:off x="1272033" y="461000"/>
            <a:ext cx="3331600" cy="491600"/>
          </a:xfrm>
          <a:prstGeom prst="rect">
            <a:avLst/>
          </a:prstGeom>
          <a:noFill/>
          <a:ln>
            <a:noFill/>
          </a:ln>
        </p:spPr>
        <p:txBody>
          <a:bodyPr spcFirstLastPara="1" wrap="square" lIns="121900" tIns="121900" rIns="121900" bIns="121900" anchor="t" anchorCtr="0">
            <a:noAutofit/>
          </a:bodyPr>
          <a:lstStyle/>
          <a:p>
            <a:r>
              <a:rPr lang="en" sz="2400"/>
              <a:t>Space Planning</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3"/>
          <p:cNvPicPr preferRelativeResize="0"/>
          <p:nvPr/>
        </p:nvPicPr>
        <p:blipFill rotWithShape="1">
          <a:blip r:embed="rId3">
            <a:alphaModFix/>
          </a:blip>
          <a:srcRect b="5150"/>
          <a:stretch/>
        </p:blipFill>
        <p:spPr>
          <a:xfrm>
            <a:off x="548934" y="996033"/>
            <a:ext cx="5669733" cy="3508800"/>
          </a:xfrm>
          <a:prstGeom prst="rect">
            <a:avLst/>
          </a:prstGeom>
          <a:noFill/>
          <a:ln>
            <a:noFill/>
          </a:ln>
        </p:spPr>
      </p:pic>
      <p:sp>
        <p:nvSpPr>
          <p:cNvPr id="496" name="Google Shape;496;p43"/>
          <p:cNvSpPr txBox="1"/>
          <p:nvPr/>
        </p:nvSpPr>
        <p:spPr>
          <a:xfrm>
            <a:off x="883533" y="4993784"/>
            <a:ext cx="5445600" cy="1378400"/>
          </a:xfrm>
          <a:prstGeom prst="rect">
            <a:avLst/>
          </a:prstGeom>
          <a:noFill/>
          <a:ln>
            <a:noFill/>
          </a:ln>
        </p:spPr>
        <p:txBody>
          <a:bodyPr spcFirstLastPara="1" wrap="square" lIns="121900" tIns="121900" rIns="121900" bIns="121900" anchor="t" anchorCtr="0">
            <a:noAutofit/>
          </a:bodyPr>
          <a:lstStyle/>
          <a:p>
            <a:r>
              <a:rPr lang="en" sz="1067" b="1" i="1">
                <a:latin typeface="Roboto Mono"/>
                <a:ea typeface="Roboto Mono"/>
                <a:cs typeface="Roboto Mono"/>
                <a:sym typeface="Roboto Mono"/>
              </a:rPr>
              <a:t>List of requirements</a:t>
            </a:r>
            <a:r>
              <a:rPr lang="en" sz="1067">
                <a:latin typeface="Roboto Mono"/>
                <a:ea typeface="Roboto Mono"/>
                <a:cs typeface="Roboto Mono"/>
                <a:sym typeface="Roboto Mono"/>
              </a:rPr>
              <a:t>: Neuro Patient Room, Patient Room, Ada Patient Room, Conference, Training Room, Neuro Monitor Room, Reading, Interview Room, Ptot Therapy, EVS, Consult, Seating Area, Family Lounge, Staff Lounge, Workstation, Meds, Clean Supplies, Staircase, Nour, EVS, Linen, Shared Office, Public Tlt, IS, Dir Office, Trash Recycle, Pts, Elec, Treatment Room, Respite Room, Food Gallery</a:t>
            </a:r>
            <a:endParaRPr sz="1067">
              <a:latin typeface="Roboto Mono"/>
              <a:ea typeface="Roboto Mono"/>
              <a:cs typeface="Roboto Mono"/>
              <a:sym typeface="Roboto Mono"/>
            </a:endParaRPr>
          </a:p>
        </p:txBody>
      </p:sp>
      <p:sp>
        <p:nvSpPr>
          <p:cNvPr id="497" name="Google Shape;497;p43"/>
          <p:cNvSpPr txBox="1"/>
          <p:nvPr/>
        </p:nvSpPr>
        <p:spPr>
          <a:xfrm>
            <a:off x="554000" y="195300"/>
            <a:ext cx="3614000"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a:solidFill>
                  <a:schemeClr val="dk1"/>
                </a:solidFill>
                <a:latin typeface="Roboto Mono"/>
                <a:ea typeface="Roboto Mono"/>
                <a:cs typeface="Roboto Mono"/>
                <a:sym typeface="Roboto Mono"/>
              </a:rPr>
              <a:t>DOTS for </a:t>
            </a:r>
            <a:r>
              <a:rPr lang="en" sz="1333" b="1" i="1">
                <a:solidFill>
                  <a:schemeClr val="dk1"/>
                </a:solidFill>
                <a:latin typeface="Roboto Mono"/>
                <a:ea typeface="Roboto Mono"/>
                <a:cs typeface="Roboto Mono"/>
                <a:sym typeface="Roboto Mono"/>
              </a:rPr>
              <a:t>floor plan</a:t>
            </a:r>
            <a:r>
              <a:rPr lang="en" sz="1333">
                <a:solidFill>
                  <a:schemeClr val="dk1"/>
                </a:solidFill>
                <a:latin typeface="Roboto Mono"/>
                <a:ea typeface="Roboto Mono"/>
                <a:cs typeface="Roboto Mono"/>
                <a:sym typeface="Roboto Mono"/>
              </a:rPr>
              <a:t> workflow</a:t>
            </a:r>
            <a:endParaRPr sz="1333">
              <a:latin typeface="Roboto Mono"/>
              <a:ea typeface="Roboto Mono"/>
              <a:cs typeface="Roboto Mono"/>
              <a:sym typeface="Roboto Mono"/>
            </a:endParaRPr>
          </a:p>
        </p:txBody>
      </p:sp>
      <p:cxnSp>
        <p:nvCxnSpPr>
          <p:cNvPr id="498" name="Google Shape;498;p43"/>
          <p:cNvCxnSpPr/>
          <p:nvPr/>
        </p:nvCxnSpPr>
        <p:spPr>
          <a:xfrm>
            <a:off x="8534704" y="3505476"/>
            <a:ext cx="0" cy="258400"/>
          </a:xfrm>
          <a:prstGeom prst="straightConnector1">
            <a:avLst/>
          </a:prstGeom>
          <a:noFill/>
          <a:ln w="9525" cap="flat" cmpd="sng">
            <a:solidFill>
              <a:schemeClr val="dk2"/>
            </a:solidFill>
            <a:prstDash val="solid"/>
            <a:round/>
            <a:headEnd type="none" w="med" len="med"/>
            <a:tailEnd type="triangle" w="med" len="med"/>
          </a:ln>
        </p:spPr>
      </p:cxnSp>
      <p:pic>
        <p:nvPicPr>
          <p:cNvPr id="499" name="Google Shape;499;p43"/>
          <p:cNvPicPr preferRelativeResize="0"/>
          <p:nvPr/>
        </p:nvPicPr>
        <p:blipFill>
          <a:blip r:embed="rId4">
            <a:alphaModFix/>
          </a:blip>
          <a:stretch>
            <a:fillRect/>
          </a:stretch>
        </p:blipFill>
        <p:spPr>
          <a:xfrm>
            <a:off x="8350542" y="3091005"/>
            <a:ext cx="368300" cy="330200"/>
          </a:xfrm>
          <a:prstGeom prst="rect">
            <a:avLst/>
          </a:prstGeom>
          <a:noFill/>
          <a:ln>
            <a:noFill/>
          </a:ln>
        </p:spPr>
      </p:pic>
      <p:pic>
        <p:nvPicPr>
          <p:cNvPr id="500" name="Google Shape;500;p43"/>
          <p:cNvPicPr preferRelativeResize="0"/>
          <p:nvPr/>
        </p:nvPicPr>
        <p:blipFill>
          <a:blip r:embed="rId5">
            <a:alphaModFix/>
          </a:blip>
          <a:stretch>
            <a:fillRect/>
          </a:stretch>
        </p:blipFill>
        <p:spPr>
          <a:xfrm>
            <a:off x="8365298" y="3842126"/>
            <a:ext cx="321900" cy="306572"/>
          </a:xfrm>
          <a:prstGeom prst="rect">
            <a:avLst/>
          </a:prstGeom>
          <a:noFill/>
          <a:ln>
            <a:noFill/>
          </a:ln>
        </p:spPr>
      </p:pic>
      <p:pic>
        <p:nvPicPr>
          <p:cNvPr id="501" name="Google Shape;501;p43"/>
          <p:cNvPicPr preferRelativeResize="0"/>
          <p:nvPr/>
        </p:nvPicPr>
        <p:blipFill>
          <a:blip r:embed="rId6">
            <a:alphaModFix/>
          </a:blip>
          <a:stretch>
            <a:fillRect/>
          </a:stretch>
        </p:blipFill>
        <p:spPr>
          <a:xfrm>
            <a:off x="7262821" y="1882759"/>
            <a:ext cx="381000" cy="342900"/>
          </a:xfrm>
          <a:prstGeom prst="rect">
            <a:avLst/>
          </a:prstGeom>
          <a:noFill/>
          <a:ln>
            <a:noFill/>
          </a:ln>
        </p:spPr>
      </p:pic>
      <p:pic>
        <p:nvPicPr>
          <p:cNvPr id="502" name="Google Shape;502;p43"/>
          <p:cNvPicPr preferRelativeResize="0"/>
          <p:nvPr/>
        </p:nvPicPr>
        <p:blipFill>
          <a:blip r:embed="rId7">
            <a:alphaModFix/>
          </a:blip>
          <a:stretch>
            <a:fillRect/>
          </a:stretch>
        </p:blipFill>
        <p:spPr>
          <a:xfrm>
            <a:off x="7293549" y="3500697"/>
            <a:ext cx="343255" cy="343252"/>
          </a:xfrm>
          <a:prstGeom prst="rect">
            <a:avLst/>
          </a:prstGeom>
          <a:noFill/>
          <a:ln>
            <a:noFill/>
          </a:ln>
        </p:spPr>
      </p:pic>
      <p:pic>
        <p:nvPicPr>
          <p:cNvPr id="503" name="Google Shape;503;p43"/>
          <p:cNvPicPr preferRelativeResize="0"/>
          <p:nvPr/>
        </p:nvPicPr>
        <p:blipFill>
          <a:blip r:embed="rId8">
            <a:alphaModFix/>
          </a:blip>
          <a:stretch>
            <a:fillRect/>
          </a:stretch>
        </p:blipFill>
        <p:spPr>
          <a:xfrm>
            <a:off x="7275515" y="2692283"/>
            <a:ext cx="355600" cy="355600"/>
          </a:xfrm>
          <a:prstGeom prst="rect">
            <a:avLst/>
          </a:prstGeom>
          <a:noFill/>
          <a:ln>
            <a:noFill/>
          </a:ln>
        </p:spPr>
      </p:pic>
      <p:pic>
        <p:nvPicPr>
          <p:cNvPr id="504" name="Google Shape;504;p43"/>
          <p:cNvPicPr preferRelativeResize="0"/>
          <p:nvPr/>
        </p:nvPicPr>
        <p:blipFill>
          <a:blip r:embed="rId4">
            <a:alphaModFix/>
          </a:blip>
          <a:stretch>
            <a:fillRect/>
          </a:stretch>
        </p:blipFill>
        <p:spPr>
          <a:xfrm>
            <a:off x="7281002" y="4504821"/>
            <a:ext cx="368300" cy="330200"/>
          </a:xfrm>
          <a:prstGeom prst="rect">
            <a:avLst/>
          </a:prstGeom>
          <a:noFill/>
          <a:ln>
            <a:noFill/>
          </a:ln>
        </p:spPr>
      </p:pic>
      <p:pic>
        <p:nvPicPr>
          <p:cNvPr id="505" name="Google Shape;505;p43"/>
          <p:cNvPicPr preferRelativeResize="0"/>
          <p:nvPr/>
        </p:nvPicPr>
        <p:blipFill>
          <a:blip r:embed="rId5">
            <a:alphaModFix/>
          </a:blip>
          <a:stretch>
            <a:fillRect/>
          </a:stretch>
        </p:blipFill>
        <p:spPr>
          <a:xfrm>
            <a:off x="7295758" y="5255942"/>
            <a:ext cx="321900" cy="306572"/>
          </a:xfrm>
          <a:prstGeom prst="rect">
            <a:avLst/>
          </a:prstGeom>
          <a:noFill/>
          <a:ln>
            <a:noFill/>
          </a:ln>
        </p:spPr>
      </p:pic>
      <p:cxnSp>
        <p:nvCxnSpPr>
          <p:cNvPr id="506" name="Google Shape;506;p43"/>
          <p:cNvCxnSpPr/>
          <p:nvPr/>
        </p:nvCxnSpPr>
        <p:spPr>
          <a:xfrm>
            <a:off x="7465131" y="4919293"/>
            <a:ext cx="0" cy="2584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3"/>
          <p:cNvSpPr txBox="1"/>
          <p:nvPr/>
        </p:nvSpPr>
        <p:spPr>
          <a:xfrm>
            <a:off x="6947952" y="4130911"/>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8" name="Google Shape;508;p43"/>
          <p:cNvSpPr txBox="1"/>
          <p:nvPr/>
        </p:nvSpPr>
        <p:spPr>
          <a:xfrm>
            <a:off x="7995780" y="2665137"/>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9" name="Google Shape;509;p43"/>
          <p:cNvSpPr txBox="1"/>
          <p:nvPr/>
        </p:nvSpPr>
        <p:spPr>
          <a:xfrm>
            <a:off x="6624364" y="1356096"/>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cxnSp>
        <p:nvCxnSpPr>
          <p:cNvPr id="510" name="Google Shape;510;p43"/>
          <p:cNvCxnSpPr/>
          <p:nvPr/>
        </p:nvCxnSpPr>
        <p:spPr>
          <a:xfrm>
            <a:off x="7719377" y="2880019"/>
            <a:ext cx="276400" cy="0"/>
          </a:xfrm>
          <a:prstGeom prst="straightConnector1">
            <a:avLst/>
          </a:prstGeom>
          <a:noFill/>
          <a:ln w="9525" cap="flat" cmpd="sng">
            <a:solidFill>
              <a:schemeClr val="dk2"/>
            </a:solidFill>
            <a:prstDash val="solid"/>
            <a:round/>
            <a:headEnd type="none" w="med" len="med"/>
            <a:tailEnd type="triangle" w="med" len="med"/>
          </a:ln>
        </p:spPr>
      </p:cxnSp>
      <p:pic>
        <p:nvPicPr>
          <p:cNvPr id="511" name="Google Shape;511;p43"/>
          <p:cNvPicPr preferRelativeResize="0"/>
          <p:nvPr/>
        </p:nvPicPr>
        <p:blipFill rotWithShape="1">
          <a:blip r:embed="rId9">
            <a:alphaModFix/>
          </a:blip>
          <a:srcRect l="25084" t="12488" r="23712" b="8522"/>
          <a:stretch/>
        </p:blipFill>
        <p:spPr>
          <a:xfrm>
            <a:off x="10774826" y="578183"/>
            <a:ext cx="838791" cy="846888"/>
          </a:xfrm>
          <a:prstGeom prst="rect">
            <a:avLst/>
          </a:prstGeom>
          <a:noFill/>
          <a:ln>
            <a:noFill/>
          </a:ln>
        </p:spPr>
      </p:pic>
      <p:pic>
        <p:nvPicPr>
          <p:cNvPr id="512" name="Google Shape;512;p43"/>
          <p:cNvPicPr preferRelativeResize="0"/>
          <p:nvPr/>
        </p:nvPicPr>
        <p:blipFill rotWithShape="1">
          <a:blip r:embed="rId10">
            <a:alphaModFix/>
          </a:blip>
          <a:srcRect r="18039" b="4634"/>
          <a:stretch/>
        </p:blipFill>
        <p:spPr>
          <a:xfrm>
            <a:off x="9367868" y="1519078"/>
            <a:ext cx="1091681" cy="866724"/>
          </a:xfrm>
          <a:prstGeom prst="rect">
            <a:avLst/>
          </a:prstGeom>
          <a:noFill/>
          <a:ln>
            <a:noFill/>
          </a:ln>
        </p:spPr>
      </p:pic>
      <p:pic>
        <p:nvPicPr>
          <p:cNvPr id="513" name="Google Shape;513;p43"/>
          <p:cNvPicPr preferRelativeResize="0"/>
          <p:nvPr/>
        </p:nvPicPr>
        <p:blipFill rotWithShape="1">
          <a:blip r:embed="rId11">
            <a:alphaModFix/>
          </a:blip>
          <a:srcRect l="12344" r="13914" b="7749"/>
          <a:stretch/>
        </p:blipFill>
        <p:spPr>
          <a:xfrm>
            <a:off x="10475149" y="1531554"/>
            <a:ext cx="1104913" cy="932887"/>
          </a:xfrm>
          <a:prstGeom prst="rect">
            <a:avLst/>
          </a:prstGeom>
          <a:noFill/>
          <a:ln>
            <a:noFill/>
          </a:ln>
        </p:spPr>
      </p:pic>
      <p:pic>
        <p:nvPicPr>
          <p:cNvPr id="514" name="Google Shape;514;p43"/>
          <p:cNvPicPr preferRelativeResize="0"/>
          <p:nvPr/>
        </p:nvPicPr>
        <p:blipFill rotWithShape="1">
          <a:blip r:embed="rId12">
            <a:alphaModFix/>
          </a:blip>
          <a:srcRect l="26661" t="9716" r="34534" b="13537"/>
          <a:stretch/>
        </p:blipFill>
        <p:spPr>
          <a:xfrm>
            <a:off x="9741688" y="5073260"/>
            <a:ext cx="1568776" cy="1420640"/>
          </a:xfrm>
          <a:prstGeom prst="rect">
            <a:avLst/>
          </a:prstGeom>
          <a:noFill/>
          <a:ln>
            <a:noFill/>
          </a:ln>
        </p:spPr>
      </p:pic>
      <p:pic>
        <p:nvPicPr>
          <p:cNvPr id="515" name="Google Shape;515;p43"/>
          <p:cNvPicPr preferRelativeResize="0"/>
          <p:nvPr/>
        </p:nvPicPr>
        <p:blipFill rotWithShape="1">
          <a:blip r:embed="rId13">
            <a:alphaModFix/>
          </a:blip>
          <a:srcRect l="34007" t="5069" r="23424"/>
          <a:stretch/>
        </p:blipFill>
        <p:spPr>
          <a:xfrm>
            <a:off x="9624652" y="3970620"/>
            <a:ext cx="819593" cy="846888"/>
          </a:xfrm>
          <a:prstGeom prst="rect">
            <a:avLst/>
          </a:prstGeom>
          <a:noFill/>
          <a:ln>
            <a:noFill/>
          </a:ln>
        </p:spPr>
      </p:pic>
      <p:pic>
        <p:nvPicPr>
          <p:cNvPr id="516" name="Google Shape;516;p43"/>
          <p:cNvPicPr preferRelativeResize="0"/>
          <p:nvPr/>
        </p:nvPicPr>
        <p:blipFill rotWithShape="1">
          <a:blip r:embed="rId14">
            <a:alphaModFix/>
          </a:blip>
          <a:srcRect l="38970" t="16687" r="33503" b="8979"/>
          <a:stretch/>
        </p:blipFill>
        <p:spPr>
          <a:xfrm>
            <a:off x="10943661" y="3970621"/>
            <a:ext cx="648715" cy="791363"/>
          </a:xfrm>
          <a:prstGeom prst="rect">
            <a:avLst/>
          </a:prstGeom>
          <a:noFill/>
          <a:ln>
            <a:noFill/>
          </a:ln>
        </p:spPr>
      </p:pic>
      <p:pic>
        <p:nvPicPr>
          <p:cNvPr id="517" name="Google Shape;517;p43"/>
          <p:cNvPicPr preferRelativeResize="0"/>
          <p:nvPr/>
        </p:nvPicPr>
        <p:blipFill rotWithShape="1">
          <a:blip r:embed="rId15">
            <a:alphaModFix/>
          </a:blip>
          <a:srcRect l="27748" t="6696" r="33048" b="5883"/>
          <a:stretch/>
        </p:blipFill>
        <p:spPr>
          <a:xfrm>
            <a:off x="9649657" y="576949"/>
            <a:ext cx="838791" cy="849363"/>
          </a:xfrm>
          <a:prstGeom prst="rect">
            <a:avLst/>
          </a:prstGeom>
          <a:noFill/>
          <a:ln>
            <a:noFill/>
          </a:ln>
        </p:spPr>
      </p:pic>
      <p:pic>
        <p:nvPicPr>
          <p:cNvPr id="518" name="Google Shape;518;p43"/>
          <p:cNvPicPr preferRelativeResize="0"/>
          <p:nvPr/>
        </p:nvPicPr>
        <p:blipFill rotWithShape="1">
          <a:blip r:embed="rId16">
            <a:alphaModFix/>
          </a:blip>
          <a:srcRect l="30841" t="3646" r="38658" b="5642"/>
          <a:stretch/>
        </p:blipFill>
        <p:spPr>
          <a:xfrm>
            <a:off x="9621646" y="2730323"/>
            <a:ext cx="727799" cy="969468"/>
          </a:xfrm>
          <a:prstGeom prst="rect">
            <a:avLst/>
          </a:prstGeom>
          <a:noFill/>
          <a:ln>
            <a:noFill/>
          </a:ln>
        </p:spPr>
      </p:pic>
      <p:pic>
        <p:nvPicPr>
          <p:cNvPr id="519" name="Google Shape;519;p43"/>
          <p:cNvPicPr preferRelativeResize="0"/>
          <p:nvPr/>
        </p:nvPicPr>
        <p:blipFill rotWithShape="1">
          <a:blip r:embed="rId17">
            <a:alphaModFix/>
          </a:blip>
          <a:srcRect l="11576" t="-6780" r="34022"/>
          <a:stretch/>
        </p:blipFill>
        <p:spPr>
          <a:xfrm>
            <a:off x="10455738" y="2656570"/>
            <a:ext cx="1143733" cy="1031255"/>
          </a:xfrm>
          <a:prstGeom prst="rect">
            <a:avLst/>
          </a:prstGeom>
          <a:noFill/>
          <a:ln>
            <a:noFill/>
          </a:ln>
        </p:spPr>
      </p:pic>
      <p:cxnSp>
        <p:nvCxnSpPr>
          <p:cNvPr id="520" name="Google Shape;520;p43"/>
          <p:cNvCxnSpPr/>
          <p:nvPr/>
        </p:nvCxnSpPr>
        <p:spPr>
          <a:xfrm>
            <a:off x="7465131" y="389856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3"/>
          <p:cNvCxnSpPr/>
          <p:nvPr/>
        </p:nvCxnSpPr>
        <p:spPr>
          <a:xfrm>
            <a:off x="7465131" y="3145076"/>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3"/>
          <p:cNvCxnSpPr/>
          <p:nvPr/>
        </p:nvCxnSpPr>
        <p:spPr>
          <a:xfrm>
            <a:off x="7465131" y="2329760"/>
            <a:ext cx="0" cy="258400"/>
          </a:xfrm>
          <a:prstGeom prst="straightConnector1">
            <a:avLst/>
          </a:prstGeom>
          <a:noFill/>
          <a:ln w="9525" cap="flat" cmpd="sng">
            <a:solidFill>
              <a:schemeClr val="dk2"/>
            </a:solidFill>
            <a:prstDash val="solid"/>
            <a:round/>
            <a:headEnd type="none" w="med" len="med"/>
            <a:tailEnd type="triangle" w="med" len="med"/>
          </a:ln>
        </p:spPr>
      </p:cxnSp>
      <p:sp>
        <p:nvSpPr>
          <p:cNvPr id="523" name="Google Shape;523;p43"/>
          <p:cNvSpPr txBox="1"/>
          <p:nvPr/>
        </p:nvSpPr>
        <p:spPr>
          <a:xfrm>
            <a:off x="7995767" y="170600"/>
            <a:ext cx="3754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Generalize: topological variations</a:t>
            </a:r>
            <a:endParaRPr sz="1333">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45"/>
          <p:cNvPicPr preferRelativeResize="0"/>
          <p:nvPr/>
        </p:nvPicPr>
        <p:blipFill>
          <a:blip r:embed="rId3">
            <a:alphaModFix/>
          </a:blip>
          <a:stretch>
            <a:fillRect/>
          </a:stretch>
        </p:blipFill>
        <p:spPr>
          <a:xfrm>
            <a:off x="2633831" y="1107375"/>
            <a:ext cx="2407667" cy="1689600"/>
          </a:xfrm>
          <a:prstGeom prst="rect">
            <a:avLst/>
          </a:prstGeom>
          <a:noFill/>
          <a:ln>
            <a:noFill/>
          </a:ln>
        </p:spPr>
      </p:pic>
      <p:sp>
        <p:nvSpPr>
          <p:cNvPr id="548" name="Google Shape;548;p45"/>
          <p:cNvSpPr txBox="1"/>
          <p:nvPr/>
        </p:nvSpPr>
        <p:spPr>
          <a:xfrm>
            <a:off x="554000" y="195300"/>
            <a:ext cx="5392400" cy="288400"/>
          </a:xfrm>
          <a:prstGeom prst="rect">
            <a:avLst/>
          </a:prstGeom>
          <a:noFill/>
          <a:ln>
            <a:noFill/>
          </a:ln>
        </p:spPr>
        <p:txBody>
          <a:bodyPr spcFirstLastPara="1" wrap="square" lIns="91433" tIns="45700" rIns="91433" bIns="45700" anchor="t" anchorCtr="0">
            <a:noAutofit/>
          </a:bodyPr>
          <a:lstStyle/>
          <a:p>
            <a:pPr>
              <a:lnSpc>
                <a:spcPct val="115000"/>
              </a:lnSpc>
              <a:buSzPts val="1100"/>
            </a:pPr>
            <a:r>
              <a:rPr lang="en" sz="1333">
                <a:solidFill>
                  <a:schemeClr val="dk1"/>
                </a:solidFill>
                <a:latin typeface="Roboto Mono"/>
                <a:ea typeface="Roboto Mono"/>
                <a:cs typeface="Roboto Mono"/>
                <a:sym typeface="Roboto Mono"/>
              </a:rPr>
              <a:t>DOTS for </a:t>
            </a:r>
            <a:r>
              <a:rPr lang="en" sz="1333" b="1" i="1">
                <a:solidFill>
                  <a:schemeClr val="dk1"/>
                </a:solidFill>
                <a:latin typeface="Roboto Mono"/>
                <a:ea typeface="Roboto Mono"/>
                <a:cs typeface="Roboto Mono"/>
                <a:sym typeface="Roboto Mono"/>
              </a:rPr>
              <a:t>site feasibility study</a:t>
            </a:r>
            <a:endParaRPr sz="1333">
              <a:latin typeface="Roboto Mono"/>
              <a:ea typeface="Roboto Mono"/>
              <a:cs typeface="Roboto Mono"/>
              <a:sym typeface="Roboto Mono"/>
            </a:endParaRPr>
          </a:p>
        </p:txBody>
      </p:sp>
      <p:graphicFrame>
        <p:nvGraphicFramePr>
          <p:cNvPr id="549" name="Google Shape;549;p45"/>
          <p:cNvGraphicFramePr/>
          <p:nvPr/>
        </p:nvGraphicFramePr>
        <p:xfrm>
          <a:off x="5268933" y="1111333"/>
          <a:ext cx="6449899" cy="2149964"/>
        </p:xfrm>
        <a:graphic>
          <a:graphicData uri="http://schemas.openxmlformats.org/drawingml/2006/table">
            <a:tbl>
              <a:tblPr>
                <a:noFill/>
              </a:tblPr>
              <a:tblGrid>
                <a:gridCol w="959233">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646300">
                  <a:extLst>
                    <a:ext uri="{9D8B030D-6E8A-4147-A177-3AD203B41FA5}">
                      <a16:colId xmlns:a16="http://schemas.microsoft.com/office/drawing/2014/main" val="20002"/>
                    </a:ext>
                  </a:extLst>
                </a:gridCol>
                <a:gridCol w="949433">
                  <a:extLst>
                    <a:ext uri="{9D8B030D-6E8A-4147-A177-3AD203B41FA5}">
                      <a16:colId xmlns:a16="http://schemas.microsoft.com/office/drawing/2014/main" val="20003"/>
                    </a:ext>
                  </a:extLst>
                </a:gridCol>
                <a:gridCol w="536033">
                  <a:extLst>
                    <a:ext uri="{9D8B030D-6E8A-4147-A177-3AD203B41FA5}">
                      <a16:colId xmlns:a16="http://schemas.microsoft.com/office/drawing/2014/main" val="20004"/>
                    </a:ext>
                  </a:extLst>
                </a:gridCol>
                <a:gridCol w="729867">
                  <a:extLst>
                    <a:ext uri="{9D8B030D-6E8A-4147-A177-3AD203B41FA5}">
                      <a16:colId xmlns:a16="http://schemas.microsoft.com/office/drawing/2014/main" val="20005"/>
                    </a:ext>
                  </a:extLst>
                </a:gridCol>
                <a:gridCol w="536033">
                  <a:extLst>
                    <a:ext uri="{9D8B030D-6E8A-4147-A177-3AD203B41FA5}">
                      <a16:colId xmlns:a16="http://schemas.microsoft.com/office/drawing/2014/main" val="20006"/>
                    </a:ext>
                  </a:extLst>
                </a:gridCol>
                <a:gridCol w="536033">
                  <a:extLst>
                    <a:ext uri="{9D8B030D-6E8A-4147-A177-3AD203B41FA5}">
                      <a16:colId xmlns:a16="http://schemas.microsoft.com/office/drawing/2014/main" val="20007"/>
                    </a:ext>
                  </a:extLst>
                </a:gridCol>
                <a:gridCol w="535833">
                  <a:extLst>
                    <a:ext uri="{9D8B030D-6E8A-4147-A177-3AD203B41FA5}">
                      <a16:colId xmlns:a16="http://schemas.microsoft.com/office/drawing/2014/main" val="20008"/>
                    </a:ext>
                  </a:extLst>
                </a:gridCol>
                <a:gridCol w="510667">
                  <a:extLst>
                    <a:ext uri="{9D8B030D-6E8A-4147-A177-3AD203B41FA5}">
                      <a16:colId xmlns:a16="http://schemas.microsoft.com/office/drawing/2014/main" val="20009"/>
                    </a:ext>
                  </a:extLst>
                </a:gridCol>
              </a:tblGrid>
              <a:tr h="261133">
                <a:tc gridSpan="10">
                  <a:txBody>
                    <a:bodyPr/>
                    <a:lstStyle/>
                    <a:p>
                      <a:pPr marL="0" lvl="0" indent="0" algn="l" rtl="0">
                        <a:lnSpc>
                          <a:spcPct val="115000"/>
                        </a:lnSpc>
                        <a:spcBef>
                          <a:spcPts val="0"/>
                        </a:spcBef>
                        <a:spcAft>
                          <a:spcPts val="0"/>
                        </a:spcAft>
                        <a:buNone/>
                      </a:pPr>
                      <a:r>
                        <a:rPr lang="en" sz="900"/>
                        <a:t>Building Details, proximity / distance matrix</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1133">
                <a:tc gridSpan="2">
                  <a:txBody>
                    <a:bodyPr/>
                    <a:lstStyle/>
                    <a:p>
                      <a:pPr marL="0" lvl="0" indent="0" algn="ctr" rtl="0">
                        <a:lnSpc>
                          <a:spcPct val="115000"/>
                        </a:lnSpc>
                        <a:spcBef>
                          <a:spcPts val="0"/>
                        </a:spcBef>
                        <a:spcAft>
                          <a:spcPts val="0"/>
                        </a:spcAft>
                        <a:buNone/>
                      </a:pPr>
                      <a:r>
                        <a:rPr lang="en" sz="900"/>
                        <a:t>Name &amp; Identification</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900"/>
                        <a:t>Geometric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ctr" rtl="0">
                        <a:lnSpc>
                          <a:spcPct val="115000"/>
                        </a:lnSpc>
                        <a:spcBef>
                          <a:spcPts val="0"/>
                        </a:spcBef>
                        <a:spcAft>
                          <a:spcPts val="0"/>
                        </a:spcAft>
                        <a:buNone/>
                      </a:pPr>
                      <a:r>
                        <a:rPr lang="en" sz="900"/>
                        <a:t>Distance Constraints</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22033">
                <a:tc>
                  <a:txBody>
                    <a:bodyPr/>
                    <a:lstStyle/>
                    <a:p>
                      <a:pPr marL="0" lvl="0" indent="0" algn="ctr" rtl="0">
                        <a:lnSpc>
                          <a:spcPct val="115000"/>
                        </a:lnSpc>
                        <a:spcBef>
                          <a:spcPts val="0"/>
                        </a:spcBef>
                        <a:spcAft>
                          <a:spcPts val="0"/>
                        </a:spcAft>
                        <a:buNone/>
                      </a:pPr>
                      <a:r>
                        <a:rPr lang="en" sz="900"/>
                        <a:t>Name</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Key</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Number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Footprint Area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Fsr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Ratio</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Color</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261133">
                <a:tc>
                  <a:txBody>
                    <a:bodyPr/>
                    <a:lstStyle/>
                    <a:p>
                      <a:pPr marL="0" lvl="0" indent="0" algn="ctr" rtl="0">
                        <a:lnSpc>
                          <a:spcPct val="115000"/>
                        </a:lnSpc>
                        <a:spcBef>
                          <a:spcPts val="0"/>
                        </a:spcBef>
                        <a:spcAft>
                          <a:spcPts val="0"/>
                        </a:spcAft>
                        <a:buNone/>
                      </a:pPr>
                      <a:r>
                        <a:rPr lang="en" sz="900"/>
                        <a:t>name_A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a</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261133">
                <a:tc>
                  <a:txBody>
                    <a:bodyPr/>
                    <a:lstStyle/>
                    <a:p>
                      <a:pPr marL="0" lvl="0" indent="0" algn="ctr" rtl="0">
                        <a:lnSpc>
                          <a:spcPct val="115000"/>
                        </a:lnSpc>
                        <a:spcBef>
                          <a:spcPts val="0"/>
                        </a:spcBef>
                        <a:spcAft>
                          <a:spcPts val="0"/>
                        </a:spcAft>
                        <a:buNone/>
                      </a:pPr>
                      <a:r>
                        <a:rPr lang="en" sz="900"/>
                        <a:t>name_B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b</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FF00"/>
                    </a:solidFill>
                  </a:tcPr>
                </a:tc>
                <a:extLst>
                  <a:ext uri="{0D108BD9-81ED-4DB2-BD59-A6C34878D82A}">
                    <a16:rowId xmlns:a16="http://schemas.microsoft.com/office/drawing/2014/main" val="10004"/>
                  </a:ext>
                </a:extLst>
              </a:tr>
              <a:tr h="261133">
                <a:tc>
                  <a:txBody>
                    <a:bodyPr/>
                    <a:lstStyle/>
                    <a:p>
                      <a:pPr marL="0" lvl="0" indent="0" algn="ctr" rtl="0">
                        <a:lnSpc>
                          <a:spcPct val="115000"/>
                        </a:lnSpc>
                        <a:spcBef>
                          <a:spcPts val="0"/>
                        </a:spcBef>
                        <a:spcAft>
                          <a:spcPts val="0"/>
                        </a:spcAft>
                        <a:buNone/>
                      </a:pPr>
                      <a:r>
                        <a:rPr lang="en" sz="900"/>
                        <a:t>name_C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c</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3</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0.75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00FF"/>
                    </a:solidFill>
                  </a:tcPr>
                </a:tc>
                <a:extLst>
                  <a:ext uri="{0D108BD9-81ED-4DB2-BD59-A6C34878D82A}">
                    <a16:rowId xmlns:a16="http://schemas.microsoft.com/office/drawing/2014/main" val="10005"/>
                  </a:ext>
                </a:extLst>
              </a:tr>
              <a:tr h="261133">
                <a:tc>
                  <a:txBody>
                    <a:bodyPr/>
                    <a:lstStyle/>
                    <a:p>
                      <a:pPr marL="0" lvl="0" indent="0" algn="ctr" rtl="0">
                        <a:lnSpc>
                          <a:spcPct val="115000"/>
                        </a:lnSpc>
                        <a:spcBef>
                          <a:spcPts val="0"/>
                        </a:spcBef>
                        <a:spcAft>
                          <a:spcPts val="0"/>
                        </a:spcAft>
                        <a:buNone/>
                      </a:pPr>
                      <a:r>
                        <a:rPr lang="en" sz="900"/>
                        <a:t>name_D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d</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2</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100</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0.35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1.25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t>5</a:t>
                      </a: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261133">
                <a:tc gridSpan="10">
                  <a:txBody>
                    <a:bodyPr/>
                    <a:lstStyle/>
                    <a:p>
                      <a:pPr marL="0" lvl="0" indent="0" algn="l" rtl="0">
                        <a:lnSpc>
                          <a:spcPct val="115000"/>
                        </a:lnSpc>
                        <a:spcBef>
                          <a:spcPts val="0"/>
                        </a:spcBef>
                        <a:spcAft>
                          <a:spcPts val="0"/>
                        </a:spcAft>
                        <a:buNone/>
                      </a:pPr>
                      <a:r>
                        <a:rPr lang="en" sz="900" dirty="0"/>
                        <a:t>The distance matrix performs is similar to the adjacency matrix, unspecified values are assumed as 0</a:t>
                      </a:r>
                      <a:endParaRPr sz="900" dirty="0"/>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550" name="Google Shape;550;p45"/>
          <p:cNvGraphicFramePr/>
          <p:nvPr/>
        </p:nvGraphicFramePr>
        <p:xfrm>
          <a:off x="5268967" y="3744517"/>
          <a:ext cx="6441700" cy="1915669"/>
        </p:xfrm>
        <a:graphic>
          <a:graphicData uri="http://schemas.openxmlformats.org/drawingml/2006/table">
            <a:tbl>
              <a:tblPr>
                <a:noFill/>
              </a:tblPr>
              <a:tblGrid>
                <a:gridCol w="742400">
                  <a:extLst>
                    <a:ext uri="{9D8B030D-6E8A-4147-A177-3AD203B41FA5}">
                      <a16:colId xmlns:a16="http://schemas.microsoft.com/office/drawing/2014/main" val="20000"/>
                    </a:ext>
                  </a:extLst>
                </a:gridCol>
                <a:gridCol w="600833">
                  <a:extLst>
                    <a:ext uri="{9D8B030D-6E8A-4147-A177-3AD203B41FA5}">
                      <a16:colId xmlns:a16="http://schemas.microsoft.com/office/drawing/2014/main" val="20001"/>
                    </a:ext>
                  </a:extLst>
                </a:gridCol>
                <a:gridCol w="883967">
                  <a:extLst>
                    <a:ext uri="{9D8B030D-6E8A-4147-A177-3AD203B41FA5}">
                      <a16:colId xmlns:a16="http://schemas.microsoft.com/office/drawing/2014/main" val="20002"/>
                    </a:ext>
                  </a:extLst>
                </a:gridCol>
                <a:gridCol w="742400">
                  <a:extLst>
                    <a:ext uri="{9D8B030D-6E8A-4147-A177-3AD203B41FA5}">
                      <a16:colId xmlns:a16="http://schemas.microsoft.com/office/drawing/2014/main" val="20003"/>
                    </a:ext>
                  </a:extLst>
                </a:gridCol>
                <a:gridCol w="742400">
                  <a:extLst>
                    <a:ext uri="{9D8B030D-6E8A-4147-A177-3AD203B41FA5}">
                      <a16:colId xmlns:a16="http://schemas.microsoft.com/office/drawing/2014/main" val="20004"/>
                    </a:ext>
                  </a:extLst>
                </a:gridCol>
                <a:gridCol w="742400">
                  <a:extLst>
                    <a:ext uri="{9D8B030D-6E8A-4147-A177-3AD203B41FA5}">
                      <a16:colId xmlns:a16="http://schemas.microsoft.com/office/drawing/2014/main" val="20005"/>
                    </a:ext>
                  </a:extLst>
                </a:gridCol>
                <a:gridCol w="742400">
                  <a:extLst>
                    <a:ext uri="{9D8B030D-6E8A-4147-A177-3AD203B41FA5}">
                      <a16:colId xmlns:a16="http://schemas.microsoft.com/office/drawing/2014/main" val="20006"/>
                    </a:ext>
                  </a:extLst>
                </a:gridCol>
                <a:gridCol w="742400">
                  <a:extLst>
                    <a:ext uri="{9D8B030D-6E8A-4147-A177-3AD203B41FA5}">
                      <a16:colId xmlns:a16="http://schemas.microsoft.com/office/drawing/2014/main" val="20007"/>
                    </a:ext>
                  </a:extLst>
                </a:gridCol>
                <a:gridCol w="502500">
                  <a:extLst>
                    <a:ext uri="{9D8B030D-6E8A-4147-A177-3AD203B41FA5}">
                      <a16:colId xmlns:a16="http://schemas.microsoft.com/office/drawing/2014/main" val="20008"/>
                    </a:ext>
                  </a:extLst>
                </a:gridCol>
              </a:tblGrid>
              <a:tr h="273667">
                <a:tc gridSpan="9">
                  <a:txBody>
                    <a:bodyPr/>
                    <a:lstStyle/>
                    <a:p>
                      <a:pPr marL="0" lvl="0" indent="0" algn="l" rtl="0">
                        <a:lnSpc>
                          <a:spcPct val="115000"/>
                        </a:lnSpc>
                        <a:spcBef>
                          <a:spcPts val="0"/>
                        </a:spcBef>
                        <a:spcAft>
                          <a:spcPts val="0"/>
                        </a:spcAft>
                        <a:buNone/>
                      </a:pPr>
                      <a:r>
                        <a:rPr lang="en" sz="900"/>
                        <a:t>Activity Details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667">
                <a:tc gridSpan="2">
                  <a:txBody>
                    <a:bodyPr/>
                    <a:lstStyle/>
                    <a:p>
                      <a:pPr marL="0" lvl="0" indent="0" algn="l" rtl="0">
                        <a:lnSpc>
                          <a:spcPct val="115000"/>
                        </a:lnSpc>
                        <a:spcBef>
                          <a:spcPts val="0"/>
                        </a:spcBef>
                        <a:spcAft>
                          <a:spcPts val="0"/>
                        </a:spcAft>
                        <a:buNone/>
                      </a:pPr>
                      <a:r>
                        <a:rPr lang="en" sz="900"/>
                        <a:t>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2">
                  <a:txBody>
                    <a:bodyPr/>
                    <a:lstStyle/>
                    <a:p>
                      <a:pPr marL="0" lvl="0" indent="0" algn="l" rtl="0">
                        <a:lnSpc>
                          <a:spcPct val="115000"/>
                        </a:lnSpc>
                        <a:spcBef>
                          <a:spcPts val="0"/>
                        </a:spcBef>
                        <a:spcAft>
                          <a:spcPts val="0"/>
                        </a:spcAft>
                        <a:buNone/>
                      </a:pPr>
                      <a:r>
                        <a:rPr lang="en" sz="900"/>
                        <a:t>Location Constraints</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4">
                  <a:txBody>
                    <a:bodyPr/>
                    <a:lstStyle/>
                    <a:p>
                      <a:pPr marL="0" lvl="0" indent="0" algn="l" rtl="0">
                        <a:lnSpc>
                          <a:spcPct val="115000"/>
                        </a:lnSpc>
                        <a:spcBef>
                          <a:spcPts val="0"/>
                        </a:spcBef>
                        <a:spcAft>
                          <a:spcPts val="0"/>
                        </a:spcAft>
                        <a:buNone/>
                      </a:pPr>
                      <a:r>
                        <a:rPr lang="en" sz="900"/>
                        <a:t>Building Identifier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667">
                <a:tc>
                  <a:txBody>
                    <a:bodyPr/>
                    <a:lstStyle/>
                    <a:p>
                      <a:pPr marL="0" lvl="0" indent="0" algn="l" rtl="0">
                        <a:lnSpc>
                          <a:spcPct val="115000"/>
                        </a:lnSpc>
                        <a:spcBef>
                          <a:spcPts val="0"/>
                        </a:spcBef>
                        <a:spcAft>
                          <a:spcPts val="0"/>
                        </a:spcAft>
                        <a:buNone/>
                      </a:pPr>
                      <a:r>
                        <a:rPr lang="en" sz="900"/>
                        <a:t>Name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Key</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Percentage</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Height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Parent</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Color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273667">
                <a:tc>
                  <a:txBody>
                    <a:bodyPr/>
                    <a:lstStyle/>
                    <a:p>
                      <a:pPr marL="0" lvl="0" indent="0" algn="l" rtl="0">
                        <a:lnSpc>
                          <a:spcPct val="115000"/>
                        </a:lnSpc>
                        <a:spcBef>
                          <a:spcPts val="0"/>
                        </a:spcBef>
                        <a:spcAft>
                          <a:spcPts val="0"/>
                        </a:spcAft>
                        <a:buNone/>
                      </a:pPr>
                      <a:r>
                        <a:rPr lang="en" sz="900"/>
                        <a:t>name_P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p</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50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d</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751111"/>
                    </a:solidFill>
                  </a:tcPr>
                </a:tc>
                <a:extLst>
                  <a:ext uri="{0D108BD9-81ED-4DB2-BD59-A6C34878D82A}">
                    <a16:rowId xmlns:a16="http://schemas.microsoft.com/office/drawing/2014/main" val="10003"/>
                  </a:ext>
                </a:extLst>
              </a:tr>
              <a:tr h="273667">
                <a:tc>
                  <a:txBody>
                    <a:bodyPr/>
                    <a:lstStyle/>
                    <a:p>
                      <a:pPr marL="0" lvl="0" indent="0" algn="l" rtl="0">
                        <a:lnSpc>
                          <a:spcPct val="115000"/>
                        </a:lnSpc>
                        <a:spcBef>
                          <a:spcPts val="0"/>
                        </a:spcBef>
                        <a:spcAft>
                          <a:spcPts val="0"/>
                        </a:spcAft>
                        <a:buNone/>
                      </a:pPr>
                      <a:r>
                        <a:rPr lang="en" sz="900"/>
                        <a:t>name_Q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q</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70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c</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74E13"/>
                    </a:solidFill>
                  </a:tcPr>
                </a:tc>
                <a:extLst>
                  <a:ext uri="{0D108BD9-81ED-4DB2-BD59-A6C34878D82A}">
                    <a16:rowId xmlns:a16="http://schemas.microsoft.com/office/drawing/2014/main" val="10004"/>
                  </a:ext>
                </a:extLst>
              </a:tr>
              <a:tr h="273667">
                <a:tc>
                  <a:txBody>
                    <a:bodyPr/>
                    <a:lstStyle/>
                    <a:p>
                      <a:pPr marL="0" lvl="0" indent="0" algn="l" rtl="0">
                        <a:lnSpc>
                          <a:spcPct val="115000"/>
                        </a:lnSpc>
                        <a:spcBef>
                          <a:spcPts val="0"/>
                        </a:spcBef>
                        <a:spcAft>
                          <a:spcPts val="0"/>
                        </a:spcAft>
                        <a:buNone/>
                      </a:pPr>
                      <a:r>
                        <a:rPr lang="en" sz="900"/>
                        <a:t>name_R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r</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10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200</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a</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t>b</a:t>
                      </a: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0124D"/>
                    </a:solidFill>
                  </a:tcPr>
                </a:tc>
                <a:extLst>
                  <a:ext uri="{0D108BD9-81ED-4DB2-BD59-A6C34878D82A}">
                    <a16:rowId xmlns:a16="http://schemas.microsoft.com/office/drawing/2014/main" val="10005"/>
                  </a:ext>
                </a:extLst>
              </a:tr>
              <a:tr h="273667">
                <a:tc gridSpan="9">
                  <a:txBody>
                    <a:bodyPr/>
                    <a:lstStyle/>
                    <a:p>
                      <a:pPr marL="0" lvl="0" indent="0" algn="l" rtl="0">
                        <a:lnSpc>
                          <a:spcPct val="115000"/>
                        </a:lnSpc>
                        <a:spcBef>
                          <a:spcPts val="0"/>
                        </a:spcBef>
                        <a:spcAft>
                          <a:spcPts val="0"/>
                        </a:spcAft>
                        <a:buNone/>
                      </a:pPr>
                      <a:r>
                        <a:rPr lang="en" sz="900" dirty="0"/>
                        <a:t>Since the activity is allocated after placing the buildings, the parents are used to identify the building.</a:t>
                      </a:r>
                      <a:endParaRPr sz="900" dirty="0"/>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51" name="Google Shape;551;p45"/>
          <p:cNvSpPr txBox="1"/>
          <p:nvPr/>
        </p:nvSpPr>
        <p:spPr>
          <a:xfrm>
            <a:off x="530572" y="1239833"/>
            <a:ext cx="15976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ontology</a:t>
            </a:r>
            <a:endParaRPr sz="1333">
              <a:latin typeface="Roboto Mono"/>
              <a:ea typeface="Roboto Mono"/>
              <a:cs typeface="Roboto Mono"/>
              <a:sym typeface="Roboto Mono"/>
            </a:endParaRPr>
          </a:p>
        </p:txBody>
      </p:sp>
      <p:grpSp>
        <p:nvGrpSpPr>
          <p:cNvPr id="552" name="Google Shape;552;p45"/>
          <p:cNvGrpSpPr/>
          <p:nvPr/>
        </p:nvGrpSpPr>
        <p:grpSpPr>
          <a:xfrm>
            <a:off x="616518" y="1851184"/>
            <a:ext cx="1397500" cy="485067"/>
            <a:chOff x="2271763" y="654813"/>
            <a:chExt cx="1048125" cy="363800"/>
          </a:xfrm>
        </p:grpSpPr>
        <p:pic>
          <p:nvPicPr>
            <p:cNvPr id="553" name="Google Shape;553;p45"/>
            <p:cNvPicPr preferRelativeResize="0"/>
            <p:nvPr/>
          </p:nvPicPr>
          <p:blipFill>
            <a:blip r:embed="rId4">
              <a:alphaModFix/>
            </a:blip>
            <a:stretch>
              <a:fillRect/>
            </a:stretch>
          </p:blipFill>
          <p:spPr>
            <a:xfrm>
              <a:off x="2957938" y="694763"/>
              <a:ext cx="361950" cy="323850"/>
            </a:xfrm>
            <a:prstGeom prst="rect">
              <a:avLst/>
            </a:prstGeom>
            <a:noFill/>
            <a:ln>
              <a:noFill/>
            </a:ln>
          </p:spPr>
        </p:pic>
        <p:pic>
          <p:nvPicPr>
            <p:cNvPr id="554" name="Google Shape;554;p45"/>
            <p:cNvPicPr preferRelativeResize="0"/>
            <p:nvPr/>
          </p:nvPicPr>
          <p:blipFill>
            <a:blip r:embed="rId5">
              <a:alphaModFix/>
            </a:blip>
            <a:stretch>
              <a:fillRect/>
            </a:stretch>
          </p:blipFill>
          <p:spPr>
            <a:xfrm>
              <a:off x="2271763" y="654813"/>
              <a:ext cx="304800" cy="333375"/>
            </a:xfrm>
            <a:prstGeom prst="rect">
              <a:avLst/>
            </a:prstGeom>
            <a:noFill/>
            <a:ln>
              <a:noFill/>
            </a:ln>
          </p:spPr>
        </p:pic>
        <p:cxnSp>
          <p:nvCxnSpPr>
            <p:cNvPr id="555" name="Google Shape;555;p45"/>
            <p:cNvCxnSpPr/>
            <p:nvPr/>
          </p:nvCxnSpPr>
          <p:spPr>
            <a:xfrm>
              <a:off x="2664363" y="856700"/>
              <a:ext cx="205800" cy="0"/>
            </a:xfrm>
            <a:prstGeom prst="straightConnector1">
              <a:avLst/>
            </a:prstGeom>
            <a:noFill/>
            <a:ln w="9525" cap="flat" cmpd="sng">
              <a:solidFill>
                <a:schemeClr val="dk2"/>
              </a:solidFill>
              <a:prstDash val="solid"/>
              <a:round/>
              <a:headEnd type="none" w="med" len="med"/>
              <a:tailEnd type="triangle" w="med" len="med"/>
            </a:ln>
          </p:spPr>
        </p:cxnSp>
      </p:grpSp>
      <p:pic>
        <p:nvPicPr>
          <p:cNvPr id="556" name="Google Shape;556;p45"/>
          <p:cNvPicPr preferRelativeResize="0"/>
          <p:nvPr/>
        </p:nvPicPr>
        <p:blipFill rotWithShape="1">
          <a:blip r:embed="rId6">
            <a:alphaModFix/>
          </a:blip>
          <a:srcRect l="2402" r="3400"/>
          <a:stretch/>
        </p:blipFill>
        <p:spPr>
          <a:xfrm>
            <a:off x="514933" y="3416995"/>
            <a:ext cx="1966200" cy="2226301"/>
          </a:xfrm>
          <a:prstGeom prst="rect">
            <a:avLst/>
          </a:prstGeom>
          <a:noFill/>
          <a:ln>
            <a:noFill/>
          </a:ln>
        </p:spPr>
      </p:pic>
      <p:pic>
        <p:nvPicPr>
          <p:cNvPr id="557" name="Google Shape;557;p45"/>
          <p:cNvPicPr preferRelativeResize="0"/>
          <p:nvPr/>
        </p:nvPicPr>
        <p:blipFill rotWithShape="1">
          <a:blip r:embed="rId7">
            <a:alphaModFix/>
          </a:blip>
          <a:srcRect t="4398" b="6204"/>
          <a:stretch/>
        </p:blipFill>
        <p:spPr>
          <a:xfrm>
            <a:off x="2675434" y="3420634"/>
            <a:ext cx="2366068" cy="23285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73" name="Group 72">
            <a:extLst>
              <a:ext uri="{FF2B5EF4-FFF2-40B4-BE49-F238E27FC236}">
                <a16:creationId xmlns:a16="http://schemas.microsoft.com/office/drawing/2014/main" id="{D07B4B8F-0541-4971-B7E1-EB6BD49350B5}"/>
              </a:ext>
            </a:extLst>
          </p:cNvPr>
          <p:cNvGrpSpPr/>
          <p:nvPr/>
        </p:nvGrpSpPr>
        <p:grpSpPr>
          <a:xfrm>
            <a:off x="2525280" y="3860800"/>
            <a:ext cx="329489" cy="2146300"/>
            <a:chOff x="2588780" y="2749550"/>
            <a:chExt cx="329489" cy="2146300"/>
          </a:xfrm>
        </p:grpSpPr>
        <p:cxnSp>
          <p:nvCxnSpPr>
            <p:cNvPr id="21" name="Google Shape;633;p47">
              <a:extLst>
                <a:ext uri="{FF2B5EF4-FFF2-40B4-BE49-F238E27FC236}">
                  <a16:creationId xmlns:a16="http://schemas.microsoft.com/office/drawing/2014/main" id="{67B93940-FE3D-D54C-8AAC-B0DB84618F77}"/>
                </a:ext>
              </a:extLst>
            </p:cNvPr>
            <p:cNvCxnSpPr/>
            <p:nvPr/>
          </p:nvCxnSpPr>
          <p:spPr>
            <a:xfrm>
              <a:off x="2617355" y="3183175"/>
              <a:ext cx="300914"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617355" y="3593142"/>
              <a:ext cx="300914" cy="2955"/>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588780" y="4009460"/>
              <a:ext cx="300914" cy="2955"/>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588780" y="4409902"/>
              <a:ext cx="300914" cy="2955"/>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588780" y="4892895"/>
              <a:ext cx="300914" cy="2955"/>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p:nvPr/>
          </p:nvCxnSpPr>
          <p:spPr>
            <a:xfrm>
              <a:off x="2588780" y="2749550"/>
              <a:ext cx="300914" cy="0"/>
            </a:xfrm>
            <a:prstGeom prst="straightConnector1">
              <a:avLst/>
            </a:prstGeom>
            <a:noFill/>
            <a:ln w="57150" cap="flat" cmpd="sng">
              <a:solidFill>
                <a:srgbClr val="92D050"/>
              </a:solidFill>
              <a:prstDash val="solid"/>
              <a:miter lim="800000"/>
              <a:headEnd type="none" w="sm" len="sm"/>
              <a:tailEnd type="none" w="sm" len="sm"/>
            </a:ln>
          </p:spPr>
        </p:cxnSp>
      </p:grpSp>
      <p:sp>
        <p:nvSpPr>
          <p:cNvPr id="33" name="Google Shape;645;p47">
            <a:extLst>
              <a:ext uri="{FF2B5EF4-FFF2-40B4-BE49-F238E27FC236}">
                <a16:creationId xmlns:a16="http://schemas.microsoft.com/office/drawing/2014/main" id="{0E5008A1-A65D-834E-8476-739961F28223}"/>
              </a:ext>
            </a:extLst>
          </p:cNvPr>
          <p:cNvSpPr txBox="1"/>
          <p:nvPr/>
        </p:nvSpPr>
        <p:spPr>
          <a:xfrm>
            <a:off x="2965895" y="3526479"/>
            <a:ext cx="2253805" cy="2740971"/>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Green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Neutral path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Road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Intersection </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MST path</a:t>
            </a:r>
            <a:endParaRPr sz="1400" dirty="0">
              <a:solidFill>
                <a:srgbClr val="D9D9D9"/>
              </a:solidFill>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ea typeface="Roboto Mono"/>
                <a:cs typeface="Roboto Mono"/>
                <a:sym typeface="Roboto Mono"/>
              </a:rPr>
              <a:t>Edge type: Evacuation </a:t>
            </a:r>
            <a:endParaRPr sz="1400" dirty="0">
              <a:solidFill>
                <a:srgbClr val="D9D9D9"/>
              </a:solidFill>
            </a:endParaRPr>
          </a:p>
        </p:txBody>
      </p:sp>
      <p:graphicFrame>
        <p:nvGraphicFramePr>
          <p:cNvPr id="3" name="Diagram 2">
            <a:extLst>
              <a:ext uri="{FF2B5EF4-FFF2-40B4-BE49-F238E27FC236}">
                <a16:creationId xmlns:a16="http://schemas.microsoft.com/office/drawing/2014/main" id="{2C468280-D013-9E4E-B9DD-DA62EBD13F83}"/>
              </a:ext>
            </a:extLst>
          </p:cNvPr>
          <p:cNvGraphicFramePr/>
          <p:nvPr>
            <p:extLst>
              <p:ext uri="{D42A27DB-BD31-4B8C-83A1-F6EECF244321}">
                <p14:modId xmlns:p14="http://schemas.microsoft.com/office/powerpoint/2010/main" val="2211767582"/>
              </p:ext>
            </p:extLst>
          </p:nvPr>
        </p:nvGraphicFramePr>
        <p:xfrm>
          <a:off x="5915025" y="535149"/>
          <a:ext cx="3756637" cy="5637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0" name="Picture 59">
            <a:extLst>
              <a:ext uri="{FF2B5EF4-FFF2-40B4-BE49-F238E27FC236}">
                <a16:creationId xmlns:a16="http://schemas.microsoft.com/office/drawing/2014/main" id="{A21FA146-770E-3D49-8448-6D7E8B49F89A}"/>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0352871" y="2086711"/>
            <a:ext cx="1147526" cy="999390"/>
          </a:xfrm>
          <a:prstGeom prst="rect">
            <a:avLst/>
          </a:prstGeom>
          <a:ln>
            <a:solidFill>
              <a:schemeClr val="bg1">
                <a:lumMod val="65000"/>
              </a:schemeClr>
            </a:solidFill>
          </a:ln>
        </p:spPr>
      </p:pic>
      <p:pic>
        <p:nvPicPr>
          <p:cNvPr id="61" name="Picture 60">
            <a:extLst>
              <a:ext uri="{FF2B5EF4-FFF2-40B4-BE49-F238E27FC236}">
                <a16:creationId xmlns:a16="http://schemas.microsoft.com/office/drawing/2014/main" id="{856377BD-8E0E-084C-B8C9-A9398A80F860}"/>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356013" y="3622947"/>
            <a:ext cx="1170002" cy="1006203"/>
          </a:xfrm>
          <a:prstGeom prst="rect">
            <a:avLst/>
          </a:prstGeom>
          <a:ln>
            <a:solidFill>
              <a:schemeClr val="bg1">
                <a:lumMod val="65000"/>
              </a:schemeClr>
            </a:solidFill>
          </a:ln>
        </p:spPr>
      </p:pic>
      <p:pic>
        <p:nvPicPr>
          <p:cNvPr id="62" name="Picture 61">
            <a:extLst>
              <a:ext uri="{FF2B5EF4-FFF2-40B4-BE49-F238E27FC236}">
                <a16:creationId xmlns:a16="http://schemas.microsoft.com/office/drawing/2014/main" id="{16FCAF6C-6667-3A4B-B36A-9A8904724B59}"/>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354677" y="5156718"/>
            <a:ext cx="1166726" cy="1005957"/>
          </a:xfrm>
          <a:prstGeom prst="rect">
            <a:avLst/>
          </a:prstGeom>
          <a:ln>
            <a:solidFill>
              <a:schemeClr val="bg1">
                <a:lumMod val="65000"/>
              </a:schemeClr>
            </a:solidFill>
          </a:ln>
        </p:spPr>
      </p:pic>
      <p:pic>
        <p:nvPicPr>
          <p:cNvPr id="63" name="Picture 62">
            <a:extLst>
              <a:ext uri="{FF2B5EF4-FFF2-40B4-BE49-F238E27FC236}">
                <a16:creationId xmlns:a16="http://schemas.microsoft.com/office/drawing/2014/main" id="{55F2F13A-C05D-CE4E-83D4-962514F99B29}"/>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353947" y="545692"/>
            <a:ext cx="1197420" cy="1002121"/>
          </a:xfrm>
          <a:prstGeom prst="rect">
            <a:avLst/>
          </a:prstGeom>
          <a:ln>
            <a:solidFill>
              <a:schemeClr val="bg1">
                <a:lumMod val="65000"/>
              </a:schemeClr>
            </a:solidFill>
          </a:ln>
        </p:spPr>
      </p:pic>
      <p:sp>
        <p:nvSpPr>
          <p:cNvPr id="19" name="Google Shape;631;p47">
            <a:extLst>
              <a:ext uri="{FF2B5EF4-FFF2-40B4-BE49-F238E27FC236}">
                <a16:creationId xmlns:a16="http://schemas.microsoft.com/office/drawing/2014/main" id="{A85B769D-D0C6-3D4E-B3CE-FA3912BB8F3A}"/>
              </a:ext>
            </a:extLst>
          </p:cNvPr>
          <p:cNvSpPr txBox="1"/>
          <p:nvPr/>
        </p:nvSpPr>
        <p:spPr>
          <a:xfrm>
            <a:off x="3018445" y="1507001"/>
            <a:ext cx="1680555" cy="192834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GCN </a:t>
            </a:r>
            <a:endParaRPr sz="1400" dirty="0">
              <a:solidFill>
                <a:srgbClr val="CCCCCC"/>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NCN </a:t>
            </a:r>
            <a:r>
              <a:rPr lang="en" sz="1400" dirty="0">
                <a:solidFill>
                  <a:schemeClr val="dk1"/>
                </a:solidFill>
                <a:ea typeface="Roboto Mono"/>
                <a:cs typeface="Roboto Mono"/>
                <a:sym typeface="Roboto Mono"/>
              </a:rPr>
              <a:t> </a:t>
            </a:r>
            <a:endParaRPr sz="1400" dirty="0">
              <a:solidFill>
                <a:schemeClr val="dk1"/>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RCN </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ea typeface="Roboto Mono"/>
                <a:cs typeface="Roboto Mono"/>
                <a:sym typeface="Roboto Mono"/>
              </a:rPr>
              <a:t>Node type: </a:t>
            </a:r>
            <a:r>
              <a:rPr lang="en" sz="1400" i="1" dirty="0">
                <a:solidFill>
                  <a:schemeClr val="dk1"/>
                </a:solidFill>
                <a:ea typeface="Roboto Mono"/>
                <a:cs typeface="Roboto Mono"/>
                <a:sym typeface="Roboto Mono"/>
              </a:rPr>
              <a:t>EVAC</a:t>
            </a:r>
            <a:r>
              <a:rPr lang="en" sz="1400" dirty="0">
                <a:solidFill>
                  <a:schemeClr val="dk1"/>
                </a:solidFill>
                <a:ea typeface="Roboto Mono"/>
                <a:cs typeface="Roboto Mono"/>
                <a:sym typeface="Roboto Mono"/>
              </a:rPr>
              <a:t> </a:t>
            </a:r>
            <a:endParaRPr sz="1400" dirty="0">
              <a:solidFill>
                <a:srgbClr val="D9D9D9"/>
              </a:solidFill>
              <a:ea typeface="Roboto Mono"/>
              <a:cs typeface="Roboto Mono"/>
              <a:sym typeface="Roboto Mono"/>
            </a:endParaRPr>
          </a:p>
        </p:txBody>
      </p:sp>
      <p:grpSp>
        <p:nvGrpSpPr>
          <p:cNvPr id="74" name="Group 73">
            <a:extLst>
              <a:ext uri="{FF2B5EF4-FFF2-40B4-BE49-F238E27FC236}">
                <a16:creationId xmlns:a16="http://schemas.microsoft.com/office/drawing/2014/main" id="{D3710919-3BCF-416E-B597-B27CBCA6D3F7}"/>
              </a:ext>
            </a:extLst>
          </p:cNvPr>
          <p:cNvGrpSpPr/>
          <p:nvPr/>
        </p:nvGrpSpPr>
        <p:grpSpPr>
          <a:xfrm>
            <a:off x="2604628" y="1704334"/>
            <a:ext cx="179237" cy="1450930"/>
            <a:chOff x="2604628" y="916934"/>
            <a:chExt cx="179237" cy="1450930"/>
          </a:xfrm>
        </p:grpSpPr>
        <p:sp>
          <p:nvSpPr>
            <p:cNvPr id="28" name="Google Shape;640;p47">
              <a:extLst>
                <a:ext uri="{FF2B5EF4-FFF2-40B4-BE49-F238E27FC236}">
                  <a16:creationId xmlns:a16="http://schemas.microsoft.com/office/drawing/2014/main" id="{08B4982A-3B95-9E4E-A301-B14E95078FE8}"/>
                </a:ext>
              </a:extLst>
            </p:cNvPr>
            <p:cNvSpPr/>
            <p:nvPr/>
          </p:nvSpPr>
          <p:spPr>
            <a:xfrm>
              <a:off x="2607416" y="916934"/>
              <a:ext cx="176449" cy="174947"/>
            </a:xfrm>
            <a:prstGeom prst="ellipse">
              <a:avLst/>
            </a:prstGeom>
            <a:solidFill>
              <a:srgbClr val="A6EB3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 name="Google Shape;641;p47">
              <a:extLst>
                <a:ext uri="{FF2B5EF4-FFF2-40B4-BE49-F238E27FC236}">
                  <a16:creationId xmlns:a16="http://schemas.microsoft.com/office/drawing/2014/main" id="{134488BA-ABBA-494F-B477-2A7C517D2401}"/>
                </a:ext>
              </a:extLst>
            </p:cNvPr>
            <p:cNvSpPr/>
            <p:nvPr/>
          </p:nvSpPr>
          <p:spPr>
            <a:xfrm>
              <a:off x="2604628" y="1339255"/>
              <a:ext cx="176449" cy="174947"/>
            </a:xfrm>
            <a:prstGeom prst="ellipse">
              <a:avLst/>
            </a:prstGeom>
            <a:solidFill>
              <a:srgbClr val="FFC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 name="Google Shape;642;p47">
              <a:extLst>
                <a:ext uri="{FF2B5EF4-FFF2-40B4-BE49-F238E27FC236}">
                  <a16:creationId xmlns:a16="http://schemas.microsoft.com/office/drawing/2014/main" id="{7DE376F6-4580-E348-8795-7F9083272224}"/>
                </a:ext>
              </a:extLst>
            </p:cNvPr>
            <p:cNvSpPr/>
            <p:nvPr/>
          </p:nvSpPr>
          <p:spPr>
            <a:xfrm>
              <a:off x="2622256" y="1777316"/>
              <a:ext cx="146594" cy="14541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 name="Google Shape;643;p47">
              <a:extLst>
                <a:ext uri="{FF2B5EF4-FFF2-40B4-BE49-F238E27FC236}">
                  <a16:creationId xmlns:a16="http://schemas.microsoft.com/office/drawing/2014/main" id="{CE855996-BD4B-684B-A32A-59CBD3873CFB}"/>
                </a:ext>
              </a:extLst>
            </p:cNvPr>
            <p:cNvSpPr/>
            <p:nvPr/>
          </p:nvSpPr>
          <p:spPr>
            <a:xfrm>
              <a:off x="2607413" y="2192917"/>
              <a:ext cx="176449" cy="174947"/>
            </a:xfrm>
            <a:prstGeom prst="ellipse">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cxnSp>
        <p:nvCxnSpPr>
          <p:cNvPr id="79" name="Straight Connector 78">
            <a:extLst>
              <a:ext uri="{FF2B5EF4-FFF2-40B4-BE49-F238E27FC236}">
                <a16:creationId xmlns:a16="http://schemas.microsoft.com/office/drawing/2014/main" id="{E1EB9E30-2F98-4CEF-A087-9A57D8D97747}"/>
              </a:ext>
            </a:extLst>
          </p:cNvPr>
          <p:cNvCxnSpPr/>
          <p:nvPr/>
        </p:nvCxnSpPr>
        <p:spPr>
          <a:xfrm flipH="1">
            <a:off x="514405" y="533497"/>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C939FAA-A12A-43B6-9CA9-48C42E867126}"/>
              </a:ext>
            </a:extLst>
          </p:cNvPr>
          <p:cNvCxnSpPr/>
          <p:nvPr/>
        </p:nvCxnSpPr>
        <p:spPr>
          <a:xfrm flipH="1">
            <a:off x="514405" y="6210203"/>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0B96AB7-5DE4-44FF-A14E-2C88D82DD355}"/>
              </a:ext>
            </a:extLst>
          </p:cNvPr>
          <p:cNvCxnSpPr/>
          <p:nvPr/>
        </p:nvCxnSpPr>
        <p:spPr>
          <a:xfrm>
            <a:off x="504824" y="523875"/>
            <a:ext cx="0" cy="56959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A29FC80-1856-4374-9B5A-99E51F61804D}"/>
              </a:ext>
            </a:extLst>
          </p:cNvPr>
          <p:cNvCxnSpPr>
            <a:cxnSpLocks/>
          </p:cNvCxnSpPr>
          <p:nvPr/>
        </p:nvCxnSpPr>
        <p:spPr>
          <a:xfrm>
            <a:off x="2344467" y="1362075"/>
            <a:ext cx="0" cy="48196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8ED355-8CE3-48EC-B984-4F6E18679D33}"/>
              </a:ext>
            </a:extLst>
          </p:cNvPr>
          <p:cNvCxnSpPr/>
          <p:nvPr/>
        </p:nvCxnSpPr>
        <p:spPr>
          <a:xfrm>
            <a:off x="5333886" y="523875"/>
            <a:ext cx="0" cy="56959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0B5908-84A4-4A92-B03A-5E088B14BFC2}"/>
              </a:ext>
            </a:extLst>
          </p:cNvPr>
          <p:cNvSpPr txBox="1"/>
          <p:nvPr/>
        </p:nvSpPr>
        <p:spPr>
          <a:xfrm>
            <a:off x="800100" y="714375"/>
            <a:ext cx="2590800" cy="523220"/>
          </a:xfrm>
          <a:prstGeom prst="rect">
            <a:avLst/>
          </a:prstGeom>
          <a:noFill/>
        </p:spPr>
        <p:txBody>
          <a:bodyPr wrap="square" rtlCol="0">
            <a:spAutoFit/>
          </a:bodyPr>
          <a:lstStyle/>
          <a:p>
            <a:r>
              <a:rPr lang="en-US" sz="2800" dirty="0"/>
              <a:t>Places</a:t>
            </a:r>
          </a:p>
        </p:txBody>
      </p:sp>
      <p:cxnSp>
        <p:nvCxnSpPr>
          <p:cNvPr id="87" name="Straight Connector 86">
            <a:extLst>
              <a:ext uri="{FF2B5EF4-FFF2-40B4-BE49-F238E27FC236}">
                <a16:creationId xmlns:a16="http://schemas.microsoft.com/office/drawing/2014/main" id="{F0931104-8618-4F85-A325-85E46311ECD4}"/>
              </a:ext>
            </a:extLst>
          </p:cNvPr>
          <p:cNvCxnSpPr>
            <a:cxnSpLocks/>
          </p:cNvCxnSpPr>
          <p:nvPr/>
        </p:nvCxnSpPr>
        <p:spPr>
          <a:xfrm flipH="1">
            <a:off x="495301" y="1343122"/>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1C7B9D6-4AAA-4324-859B-F614F7A7DAE2}"/>
              </a:ext>
            </a:extLst>
          </p:cNvPr>
          <p:cNvSpPr txBox="1"/>
          <p:nvPr/>
        </p:nvSpPr>
        <p:spPr>
          <a:xfrm>
            <a:off x="552450" y="1514475"/>
            <a:ext cx="1619250" cy="1711366"/>
          </a:xfrm>
          <a:prstGeom prst="rect">
            <a:avLst/>
          </a:prstGeom>
          <a:noFill/>
        </p:spPr>
        <p:txBody>
          <a:bodyPr wrap="square" rtlCol="0">
            <a:spAutoFit/>
          </a:bodyPr>
          <a:lstStyle/>
          <a:p>
            <a:pPr algn="r">
              <a:lnSpc>
                <a:spcPct val="150000"/>
              </a:lnSpc>
            </a:pPr>
            <a:r>
              <a:rPr lang="en-US" dirty="0"/>
              <a:t>Live</a:t>
            </a:r>
          </a:p>
          <a:p>
            <a:pPr algn="r">
              <a:lnSpc>
                <a:spcPct val="150000"/>
              </a:lnSpc>
            </a:pPr>
            <a:r>
              <a:rPr lang="en-US" dirty="0"/>
              <a:t>Shop, recreate</a:t>
            </a:r>
          </a:p>
          <a:p>
            <a:pPr algn="r">
              <a:lnSpc>
                <a:spcPct val="150000"/>
              </a:lnSpc>
            </a:pPr>
            <a:r>
              <a:rPr lang="en-US" dirty="0"/>
              <a:t>Work</a:t>
            </a:r>
          </a:p>
          <a:p>
            <a:pPr algn="r">
              <a:lnSpc>
                <a:spcPct val="150000"/>
              </a:lnSpc>
            </a:pPr>
            <a:r>
              <a:rPr lang="en-US" dirty="0"/>
              <a:t>Exit</a:t>
            </a:r>
          </a:p>
        </p:txBody>
      </p:sp>
      <p:cxnSp>
        <p:nvCxnSpPr>
          <p:cNvPr id="93" name="Straight Connector 92">
            <a:extLst>
              <a:ext uri="{FF2B5EF4-FFF2-40B4-BE49-F238E27FC236}">
                <a16:creationId xmlns:a16="http://schemas.microsoft.com/office/drawing/2014/main" id="{EAFA33B7-40BB-4A3E-A91E-BBB87613CFF7}"/>
              </a:ext>
            </a:extLst>
          </p:cNvPr>
          <p:cNvCxnSpPr>
            <a:cxnSpLocks/>
          </p:cNvCxnSpPr>
          <p:nvPr/>
        </p:nvCxnSpPr>
        <p:spPr>
          <a:xfrm flipH="1">
            <a:off x="495301" y="3552922"/>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59E9519-75A1-473A-9C90-9548AB0B469E}"/>
              </a:ext>
            </a:extLst>
          </p:cNvPr>
          <p:cNvSpPr txBox="1"/>
          <p:nvPr/>
        </p:nvSpPr>
        <p:spPr>
          <a:xfrm>
            <a:off x="552450" y="4591050"/>
            <a:ext cx="1619250" cy="464871"/>
          </a:xfrm>
          <a:prstGeom prst="rect">
            <a:avLst/>
          </a:prstGeom>
          <a:noFill/>
        </p:spPr>
        <p:txBody>
          <a:bodyPr wrap="square" rtlCol="0">
            <a:spAutoFit/>
          </a:bodyPr>
          <a:lstStyle/>
          <a:p>
            <a:pPr algn="r">
              <a:lnSpc>
                <a:spcPct val="150000"/>
              </a:lnSpc>
            </a:pPr>
            <a:r>
              <a:rPr lang="en-US" dirty="0"/>
              <a:t>Entanglement</a:t>
            </a:r>
          </a:p>
        </p:txBody>
      </p:sp>
    </p:spTree>
    <p:extLst>
      <p:ext uri="{BB962C8B-B14F-4D97-AF65-F5344CB8AC3E}">
        <p14:creationId xmlns:p14="http://schemas.microsoft.com/office/powerpoint/2010/main" val="192635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Google Shape;715;p50" descr="A screenshot of a computer&#10;&#10;Description automatically generated">
            <a:extLst>
              <a:ext uri="{FF2B5EF4-FFF2-40B4-BE49-F238E27FC236}">
                <a16:creationId xmlns:a16="http://schemas.microsoft.com/office/drawing/2014/main" id="{1E42DD60-409F-42C3-AE31-FC7F58403D0B}"/>
              </a:ext>
            </a:extLst>
          </p:cNvPr>
          <p:cNvPicPr preferRelativeResize="0"/>
          <p:nvPr/>
        </p:nvPicPr>
        <p:blipFill rotWithShape="1">
          <a:blip r:embed="rId3">
            <a:alphaModFix/>
          </a:blip>
          <a:srcRect/>
          <a:stretch/>
        </p:blipFill>
        <p:spPr>
          <a:xfrm>
            <a:off x="8172258" y="676118"/>
            <a:ext cx="3119746" cy="1702339"/>
          </a:xfrm>
          <a:prstGeom prst="rect">
            <a:avLst/>
          </a:prstGeom>
          <a:noFill/>
          <a:ln>
            <a:noFill/>
          </a:ln>
        </p:spPr>
      </p:pic>
      <p:pic>
        <p:nvPicPr>
          <p:cNvPr id="16" name="Google Shape;726;p50">
            <a:extLst>
              <a:ext uri="{FF2B5EF4-FFF2-40B4-BE49-F238E27FC236}">
                <a16:creationId xmlns:a16="http://schemas.microsoft.com/office/drawing/2014/main" id="{7F81B6C7-6698-4B71-9E40-069CF56FA8E9}"/>
              </a:ext>
            </a:extLst>
          </p:cNvPr>
          <p:cNvPicPr preferRelativeResize="0"/>
          <p:nvPr/>
        </p:nvPicPr>
        <p:blipFill rotWithShape="1">
          <a:blip r:embed="rId4">
            <a:alphaModFix/>
          </a:blip>
          <a:srcRect/>
          <a:stretch/>
        </p:blipFill>
        <p:spPr>
          <a:xfrm>
            <a:off x="8088860" y="2525338"/>
            <a:ext cx="3232046" cy="1763623"/>
          </a:xfrm>
          <a:prstGeom prst="rect">
            <a:avLst/>
          </a:prstGeom>
          <a:noFill/>
          <a:ln>
            <a:noFill/>
          </a:ln>
        </p:spPr>
      </p:pic>
      <p:pic>
        <p:nvPicPr>
          <p:cNvPr id="17" name="Google Shape;727;p50" descr="A screenshot of a computer&#10;&#10;Description automatically generated">
            <a:extLst>
              <a:ext uri="{FF2B5EF4-FFF2-40B4-BE49-F238E27FC236}">
                <a16:creationId xmlns:a16="http://schemas.microsoft.com/office/drawing/2014/main" id="{A6991A6E-F336-4918-800E-F10D9663AE4F}"/>
              </a:ext>
            </a:extLst>
          </p:cNvPr>
          <p:cNvPicPr preferRelativeResize="0"/>
          <p:nvPr/>
        </p:nvPicPr>
        <p:blipFill rotWithShape="1">
          <a:blip r:embed="rId5">
            <a:alphaModFix/>
          </a:blip>
          <a:srcRect/>
          <a:stretch/>
        </p:blipFill>
        <p:spPr>
          <a:xfrm>
            <a:off x="8142458" y="4451048"/>
            <a:ext cx="3189118" cy="1740201"/>
          </a:xfrm>
          <a:prstGeom prst="rect">
            <a:avLst/>
          </a:prstGeom>
          <a:noFill/>
          <a:ln>
            <a:noFill/>
          </a:ln>
        </p:spPr>
      </p:pic>
      <p:grpSp>
        <p:nvGrpSpPr>
          <p:cNvPr id="58" name="Group 57">
            <a:extLst>
              <a:ext uri="{FF2B5EF4-FFF2-40B4-BE49-F238E27FC236}">
                <a16:creationId xmlns:a16="http://schemas.microsoft.com/office/drawing/2014/main" id="{4B8380C5-FCF3-4726-8B33-B254D533076C}"/>
              </a:ext>
            </a:extLst>
          </p:cNvPr>
          <p:cNvGrpSpPr/>
          <p:nvPr/>
        </p:nvGrpSpPr>
        <p:grpSpPr>
          <a:xfrm>
            <a:off x="878962" y="510051"/>
            <a:ext cx="5737737" cy="5757399"/>
            <a:chOff x="1501262" y="510051"/>
            <a:chExt cx="5737737" cy="5757399"/>
          </a:xfrm>
        </p:grpSpPr>
        <p:sp>
          <p:nvSpPr>
            <p:cNvPr id="19" name="Google Shape;631;p47">
              <a:extLst>
                <a:ext uri="{FF2B5EF4-FFF2-40B4-BE49-F238E27FC236}">
                  <a16:creationId xmlns:a16="http://schemas.microsoft.com/office/drawing/2014/main" id="{A85B769D-D0C6-3D4E-B3CE-FA3912BB8F3A}"/>
                </a:ext>
              </a:extLst>
            </p:cNvPr>
            <p:cNvSpPr txBox="1"/>
            <p:nvPr/>
          </p:nvSpPr>
          <p:spPr>
            <a:xfrm>
              <a:off x="2507270" y="510051"/>
              <a:ext cx="2194271" cy="192834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a:t>
              </a:r>
              <a:r>
                <a:rPr lang="en" sz="1400" dirty="0">
                  <a:solidFill>
                    <a:schemeClr val="dk1"/>
                  </a:solidFill>
                  <a:latin typeface="Roboto Mono"/>
                  <a:ea typeface="Roboto Mono"/>
                  <a:cs typeface="Roboto Mono"/>
                  <a:sym typeface="Roboto Mono"/>
                </a:rPr>
                <a:t> type: </a:t>
              </a:r>
              <a:r>
                <a:rPr lang="en" sz="1400" b="1" i="1" dirty="0">
                  <a:solidFill>
                    <a:schemeClr val="dk1"/>
                  </a:solidFill>
                  <a:latin typeface="Roboto Mono"/>
                  <a:ea typeface="Roboto Mono"/>
                  <a:cs typeface="Roboto Mono"/>
                  <a:sym typeface="Roboto Mono"/>
                </a:rPr>
                <a:t>GCN </a:t>
              </a:r>
              <a:endParaRPr sz="1400" dirty="0">
                <a:solidFill>
                  <a:srgbClr val="CCCCCC"/>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 </a:t>
              </a:r>
              <a:r>
                <a:rPr lang="en" sz="1400" dirty="0">
                  <a:solidFill>
                    <a:schemeClr val="dk1"/>
                  </a:solidFill>
                  <a:latin typeface="Roboto Mono"/>
                  <a:ea typeface="Roboto Mono"/>
                  <a:cs typeface="Roboto Mono"/>
                  <a:sym typeface="Roboto Mono"/>
                </a:rPr>
                <a:t>type: </a:t>
              </a:r>
              <a:r>
                <a:rPr lang="en" sz="1400" b="1" i="1" dirty="0">
                  <a:solidFill>
                    <a:schemeClr val="dk1"/>
                  </a:solidFill>
                  <a:latin typeface="Roboto Mono"/>
                  <a:ea typeface="Roboto Mono"/>
                  <a:cs typeface="Roboto Mono"/>
                  <a:sym typeface="Roboto Mono"/>
                </a:rPr>
                <a:t>NCN</a:t>
              </a:r>
              <a:r>
                <a:rPr lang="en" sz="1400" i="1" dirty="0">
                  <a:solidFill>
                    <a:schemeClr val="dk1"/>
                  </a:solidFill>
                  <a:latin typeface="Roboto Mono"/>
                  <a:ea typeface="Roboto Mono"/>
                  <a:cs typeface="Roboto Mono"/>
                  <a:sym typeface="Roboto Mono"/>
                </a:rPr>
                <a:t> </a:t>
              </a:r>
              <a:r>
                <a:rPr lang="en" sz="1400" dirty="0">
                  <a:solidFill>
                    <a:schemeClr val="dk1"/>
                  </a:solidFill>
                  <a:latin typeface="Roboto Mono"/>
                  <a:ea typeface="Roboto Mono"/>
                  <a:cs typeface="Roboto Mono"/>
                  <a:sym typeface="Roboto Mono"/>
                </a:rPr>
                <a:t> </a:t>
              </a:r>
              <a:endParaRPr sz="1400" dirty="0">
                <a:solidFill>
                  <a:schemeClr val="dk1"/>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 </a:t>
              </a:r>
              <a:r>
                <a:rPr lang="en" sz="1400" dirty="0">
                  <a:solidFill>
                    <a:schemeClr val="dk1"/>
                  </a:solidFill>
                  <a:latin typeface="Roboto Mono"/>
                  <a:ea typeface="Roboto Mono"/>
                  <a:cs typeface="Roboto Mono"/>
                  <a:sym typeface="Roboto Mono"/>
                </a:rPr>
                <a:t>type: </a:t>
              </a:r>
              <a:r>
                <a:rPr lang="en" sz="1400" b="1" i="1" dirty="0">
                  <a:solidFill>
                    <a:schemeClr val="dk1"/>
                  </a:solidFill>
                  <a:latin typeface="Roboto Mono"/>
                  <a:ea typeface="Roboto Mono"/>
                  <a:cs typeface="Roboto Mono"/>
                  <a:sym typeface="Roboto Mono"/>
                </a:rPr>
                <a:t>RCN</a:t>
              </a:r>
              <a:r>
                <a:rPr lang="en" sz="1400" i="1" dirty="0">
                  <a:solidFill>
                    <a:schemeClr val="dk1"/>
                  </a:solidFill>
                  <a:latin typeface="Roboto Mono"/>
                  <a:ea typeface="Roboto Mono"/>
                  <a:cs typeface="Roboto Mono"/>
                  <a:sym typeface="Roboto Mono"/>
                </a:rPr>
                <a:t> </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Node </a:t>
              </a:r>
              <a:r>
                <a:rPr lang="en" sz="1400" dirty="0">
                  <a:solidFill>
                    <a:schemeClr val="dk1"/>
                  </a:solidFill>
                  <a:latin typeface="Roboto Mono"/>
                  <a:ea typeface="Roboto Mono"/>
                  <a:cs typeface="Roboto Mono"/>
                  <a:sym typeface="Roboto Mono"/>
                </a:rPr>
                <a:t>type: </a:t>
              </a:r>
              <a:r>
                <a:rPr lang="en" sz="1400" b="1" i="1" dirty="0">
                  <a:solidFill>
                    <a:schemeClr val="dk1"/>
                  </a:solidFill>
                  <a:latin typeface="Roboto Mono"/>
                  <a:ea typeface="Roboto Mono"/>
                  <a:cs typeface="Roboto Mono"/>
                  <a:sym typeface="Roboto Mono"/>
                </a:rPr>
                <a:t>EVAC</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p:txBody>
        </p:sp>
        <p:cxnSp>
          <p:nvCxnSpPr>
            <p:cNvPr id="21" name="Google Shape;633;p47">
              <a:extLst>
                <a:ext uri="{FF2B5EF4-FFF2-40B4-BE49-F238E27FC236}">
                  <a16:creationId xmlns:a16="http://schemas.microsoft.com/office/drawing/2014/main" id="{67B93940-FE3D-D54C-8AAC-B0DB84618F77}"/>
                </a:ext>
              </a:extLst>
            </p:cNvPr>
            <p:cNvCxnSpPr/>
            <p:nvPr/>
          </p:nvCxnSpPr>
          <p:spPr>
            <a:xfrm>
              <a:off x="2616990" y="3481625"/>
              <a:ext cx="497685"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616990" y="3891592"/>
              <a:ext cx="497685" cy="2955"/>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569730" y="4768285"/>
              <a:ext cx="497685" cy="2955"/>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569730" y="5216352"/>
              <a:ext cx="497685" cy="2955"/>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569730" y="6016845"/>
              <a:ext cx="497685" cy="2955"/>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a:cxnSpLocks/>
            </p:cNvCxnSpPr>
            <p:nvPr/>
          </p:nvCxnSpPr>
          <p:spPr>
            <a:xfrm>
              <a:off x="2607469" y="3048000"/>
              <a:ext cx="507206"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3165920" y="2704154"/>
              <a:ext cx="3349180" cy="3563296"/>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Green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Neutral </a:t>
              </a:r>
              <a:r>
                <a:rPr lang="en" sz="1400" dirty="0">
                  <a:solidFill>
                    <a:schemeClr val="dk1"/>
                  </a:solidFill>
                  <a:latin typeface="Roboto Mono"/>
                  <a:ea typeface="Roboto Mono"/>
                  <a:cs typeface="Roboto Mono"/>
                  <a:sym typeface="Roboto Mono"/>
                </a:rPr>
                <a:t>path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Road </a:t>
              </a:r>
            </a:p>
            <a:p>
              <a:pPr marL="0" lvl="0" indent="0" algn="just" rtl="0">
                <a:lnSpc>
                  <a:spcPct val="200000"/>
                </a:lnSpc>
                <a:spcBef>
                  <a:spcPts val="0"/>
                </a:spcBef>
                <a:spcAft>
                  <a:spcPts val="0"/>
                </a:spcAft>
                <a:buNone/>
              </a:pP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Intersection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MST path</a:t>
              </a: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lvl="0" indent="0" algn="just" rtl="0">
                <a:lnSpc>
                  <a:spcPct val="200000"/>
                </a:lnSpc>
                <a:spcBef>
                  <a:spcPts val="0"/>
                </a:spcBef>
                <a:spcAft>
                  <a:spcPts val="0"/>
                </a:spcAft>
                <a:buNone/>
              </a:pPr>
              <a:r>
                <a:rPr lang="en" sz="1400" b="1" dirty="0">
                  <a:solidFill>
                    <a:schemeClr val="dk1"/>
                  </a:solidFill>
                  <a:latin typeface="Roboto Mono"/>
                  <a:ea typeface="Roboto Mono"/>
                  <a:cs typeface="Roboto Mono"/>
                  <a:sym typeface="Roboto Mono"/>
                </a:rPr>
                <a:t>Edge</a:t>
              </a:r>
              <a:r>
                <a:rPr lang="en" sz="1400" dirty="0">
                  <a:solidFill>
                    <a:schemeClr val="dk1"/>
                  </a:solidFill>
                  <a:latin typeface="Roboto Mono"/>
                  <a:ea typeface="Roboto Mono"/>
                  <a:cs typeface="Roboto Mono"/>
                  <a:sym typeface="Roboto Mono"/>
                </a:rPr>
                <a:t> type: </a:t>
              </a:r>
              <a:r>
                <a:rPr lang="en" sz="1400" b="1" dirty="0">
                  <a:solidFill>
                    <a:schemeClr val="dk1"/>
                  </a:solidFill>
                  <a:latin typeface="Roboto Mono"/>
                  <a:ea typeface="Roboto Mono"/>
                  <a:cs typeface="Roboto Mono"/>
                  <a:sym typeface="Roboto Mono"/>
                </a:rPr>
                <a:t>Evacuation </a:t>
              </a:r>
              <a:endParaRPr sz="1400" dirty="0">
                <a:solidFill>
                  <a:srgbClr val="D9D9D9"/>
                </a:solidFill>
              </a:endParaRPr>
            </a:p>
          </p:txBody>
        </p:sp>
        <p:sp>
          <p:nvSpPr>
            <p:cNvPr id="2" name="Arc 1">
              <a:extLst>
                <a:ext uri="{FF2B5EF4-FFF2-40B4-BE49-F238E27FC236}">
                  <a16:creationId xmlns:a16="http://schemas.microsoft.com/office/drawing/2014/main" id="{E796C4F9-F903-481D-B51F-57C077DF5168}"/>
                </a:ext>
              </a:extLst>
            </p:cNvPr>
            <p:cNvSpPr/>
            <p:nvPr/>
          </p:nvSpPr>
          <p:spPr>
            <a:xfrm>
              <a:off x="1501262" y="743890"/>
              <a:ext cx="1603888" cy="2332685"/>
            </a:xfrm>
            <a:prstGeom prst="arc">
              <a:avLst>
                <a:gd name="adj1" fmla="val 5265974"/>
                <a:gd name="adj2" fmla="val 16235563"/>
              </a:avLst>
            </a:prstGeom>
            <a:ln w="3175">
              <a:solidFill>
                <a:srgbClr val="92D05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8A16A06E-F80D-4998-93F7-6F51B83FFA08}"/>
                </a:ext>
              </a:extLst>
            </p:cNvPr>
            <p:cNvSpPr/>
            <p:nvPr/>
          </p:nvSpPr>
          <p:spPr>
            <a:xfrm>
              <a:off x="1520310" y="1218323"/>
              <a:ext cx="1537215" cy="2267827"/>
            </a:xfrm>
            <a:prstGeom prst="arc">
              <a:avLst>
                <a:gd name="adj1" fmla="val 5271186"/>
                <a:gd name="adj2" fmla="val 16297058"/>
              </a:avLst>
            </a:prstGeom>
            <a:ln w="3175">
              <a:solidFill>
                <a:srgbClr val="FFC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C4C77B05-2A3B-4F1D-A5F9-3C30F4AE66F7}"/>
                </a:ext>
              </a:extLst>
            </p:cNvPr>
            <p:cNvSpPr/>
            <p:nvPr/>
          </p:nvSpPr>
          <p:spPr>
            <a:xfrm>
              <a:off x="1520310" y="1666875"/>
              <a:ext cx="1537215" cy="2238375"/>
            </a:xfrm>
            <a:prstGeom prst="arc">
              <a:avLst>
                <a:gd name="adj1" fmla="val 5369622"/>
                <a:gd name="adj2" fmla="val 16297058"/>
              </a:avLst>
            </a:prstGeom>
            <a:ln w="3175">
              <a:solidFill>
                <a:srgbClr val="262626"/>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9C971331-6163-4C6C-93CC-58B635C17022}"/>
                </a:ext>
              </a:extLst>
            </p:cNvPr>
            <p:cNvSpPr/>
            <p:nvPr/>
          </p:nvSpPr>
          <p:spPr>
            <a:xfrm>
              <a:off x="1520310" y="2095500"/>
              <a:ext cx="1537215" cy="3905249"/>
            </a:xfrm>
            <a:prstGeom prst="arc">
              <a:avLst>
                <a:gd name="adj1" fmla="val 5347174"/>
                <a:gd name="adj2" fmla="val 16241469"/>
              </a:avLst>
            </a:prstGeom>
            <a:ln w="3175">
              <a:solidFill>
                <a:srgbClr val="FF0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8C918733-CB78-4390-8E2B-7DC6E662A09D}"/>
                </a:ext>
              </a:extLst>
            </p:cNvPr>
            <p:cNvGrpSpPr/>
            <p:nvPr/>
          </p:nvGrpSpPr>
          <p:grpSpPr>
            <a:xfrm>
              <a:off x="4238625" y="628650"/>
              <a:ext cx="1619250" cy="1626632"/>
              <a:chOff x="6238875" y="628650"/>
              <a:chExt cx="1619250" cy="1626632"/>
            </a:xfrm>
          </p:grpSpPr>
          <p:sp>
            <p:nvSpPr>
              <p:cNvPr id="36" name="TextBox 35">
                <a:extLst>
                  <a:ext uri="{FF2B5EF4-FFF2-40B4-BE49-F238E27FC236}">
                    <a16:creationId xmlns:a16="http://schemas.microsoft.com/office/drawing/2014/main" id="{CCA41E8D-13E0-4055-9548-02E42CC290DA}"/>
                  </a:ext>
                </a:extLst>
              </p:cNvPr>
              <p:cNvSpPr txBox="1"/>
              <p:nvPr/>
            </p:nvSpPr>
            <p:spPr>
              <a:xfrm>
                <a:off x="6257925" y="628650"/>
                <a:ext cx="619125" cy="369332"/>
              </a:xfrm>
              <a:prstGeom prst="rect">
                <a:avLst/>
              </a:prstGeom>
              <a:noFill/>
            </p:spPr>
            <p:txBody>
              <a:bodyPr wrap="square" rtlCol="0">
                <a:spAutoFit/>
              </a:bodyPr>
              <a:lstStyle/>
              <a:p>
                <a:r>
                  <a:rPr lang="en-US" dirty="0"/>
                  <a:t>Live</a:t>
                </a:r>
              </a:p>
            </p:txBody>
          </p:sp>
          <p:sp>
            <p:nvSpPr>
              <p:cNvPr id="65" name="TextBox 64">
                <a:extLst>
                  <a:ext uri="{FF2B5EF4-FFF2-40B4-BE49-F238E27FC236}">
                    <a16:creationId xmlns:a16="http://schemas.microsoft.com/office/drawing/2014/main" id="{D8A2C87C-346F-4053-89DA-3C1B4A1939F0}"/>
                  </a:ext>
                </a:extLst>
              </p:cNvPr>
              <p:cNvSpPr txBox="1"/>
              <p:nvPr/>
            </p:nvSpPr>
            <p:spPr>
              <a:xfrm>
                <a:off x="6238875" y="1028700"/>
                <a:ext cx="1619250" cy="369332"/>
              </a:xfrm>
              <a:prstGeom prst="rect">
                <a:avLst/>
              </a:prstGeom>
              <a:noFill/>
            </p:spPr>
            <p:txBody>
              <a:bodyPr wrap="square" rtlCol="0">
                <a:spAutoFit/>
              </a:bodyPr>
              <a:lstStyle/>
              <a:p>
                <a:r>
                  <a:rPr lang="en-US" dirty="0"/>
                  <a:t>Shop, recreate</a:t>
                </a:r>
              </a:p>
            </p:txBody>
          </p:sp>
          <p:sp>
            <p:nvSpPr>
              <p:cNvPr id="66" name="TextBox 65">
                <a:extLst>
                  <a:ext uri="{FF2B5EF4-FFF2-40B4-BE49-F238E27FC236}">
                    <a16:creationId xmlns:a16="http://schemas.microsoft.com/office/drawing/2014/main" id="{2312E124-FD8C-4AAB-90A9-DBCB662584CD}"/>
                  </a:ext>
                </a:extLst>
              </p:cNvPr>
              <p:cNvSpPr txBox="1"/>
              <p:nvPr/>
            </p:nvSpPr>
            <p:spPr>
              <a:xfrm>
                <a:off x="6238875" y="1447800"/>
                <a:ext cx="1619250" cy="369332"/>
              </a:xfrm>
              <a:prstGeom prst="rect">
                <a:avLst/>
              </a:prstGeom>
              <a:noFill/>
            </p:spPr>
            <p:txBody>
              <a:bodyPr wrap="square" rtlCol="0">
                <a:spAutoFit/>
              </a:bodyPr>
              <a:lstStyle/>
              <a:p>
                <a:r>
                  <a:rPr lang="en-US" dirty="0"/>
                  <a:t>Work</a:t>
                </a:r>
              </a:p>
            </p:txBody>
          </p:sp>
          <p:sp>
            <p:nvSpPr>
              <p:cNvPr id="67" name="TextBox 66">
                <a:extLst>
                  <a:ext uri="{FF2B5EF4-FFF2-40B4-BE49-F238E27FC236}">
                    <a16:creationId xmlns:a16="http://schemas.microsoft.com/office/drawing/2014/main" id="{1463E64D-EEF3-487C-87C8-2D2374B0E2F9}"/>
                  </a:ext>
                </a:extLst>
              </p:cNvPr>
              <p:cNvSpPr txBox="1"/>
              <p:nvPr/>
            </p:nvSpPr>
            <p:spPr>
              <a:xfrm>
                <a:off x="6238875" y="1885950"/>
                <a:ext cx="1619250" cy="369332"/>
              </a:xfrm>
              <a:prstGeom prst="rect">
                <a:avLst/>
              </a:prstGeom>
              <a:noFill/>
            </p:spPr>
            <p:txBody>
              <a:bodyPr wrap="square" rtlCol="0">
                <a:spAutoFit/>
              </a:bodyPr>
              <a:lstStyle/>
              <a:p>
                <a:r>
                  <a:rPr lang="en-US" dirty="0"/>
                  <a:t>Exit</a:t>
                </a:r>
              </a:p>
            </p:txBody>
          </p:sp>
        </p:grpSp>
        <p:sp>
          <p:nvSpPr>
            <p:cNvPr id="5" name="Right Brace 4">
              <a:extLst>
                <a:ext uri="{FF2B5EF4-FFF2-40B4-BE49-F238E27FC236}">
                  <a16:creationId xmlns:a16="http://schemas.microsoft.com/office/drawing/2014/main" id="{66F5A5F0-0D66-46B0-8356-4C20FD8E1C54}"/>
                </a:ext>
              </a:extLst>
            </p:cNvPr>
            <p:cNvSpPr/>
            <p:nvPr/>
          </p:nvSpPr>
          <p:spPr>
            <a:xfrm>
              <a:off x="5429250" y="2952750"/>
              <a:ext cx="257175" cy="1038225"/>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E9D580A1-048D-4A9F-9368-9C37B5F71601}"/>
                </a:ext>
              </a:extLst>
            </p:cNvPr>
            <p:cNvSpPr/>
            <p:nvPr/>
          </p:nvSpPr>
          <p:spPr>
            <a:xfrm flipH="1">
              <a:off x="5734049" y="3419475"/>
              <a:ext cx="561975" cy="1343025"/>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F4F1F5AB-ECEC-4E93-B004-83346E5FA2D8}"/>
                </a:ext>
              </a:extLst>
            </p:cNvPr>
            <p:cNvSpPr/>
            <p:nvPr/>
          </p:nvSpPr>
          <p:spPr>
            <a:xfrm>
              <a:off x="5981700" y="714375"/>
              <a:ext cx="257175" cy="1438275"/>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C83801AC-A279-4A21-9E14-327EEFF68617}"/>
                </a:ext>
              </a:extLst>
            </p:cNvPr>
            <p:cNvSpPr/>
            <p:nvPr/>
          </p:nvSpPr>
          <p:spPr>
            <a:xfrm flipH="1">
              <a:off x="5676899" y="1409699"/>
              <a:ext cx="1314450" cy="3762375"/>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73DBD8-B741-44DC-8385-43C8B4864FE2}"/>
                </a:ext>
              </a:extLst>
            </p:cNvPr>
            <p:cNvCxnSpPr>
              <a:cxnSpLocks/>
            </p:cNvCxnSpPr>
            <p:nvPr/>
          </p:nvCxnSpPr>
          <p:spPr>
            <a:xfrm flipH="1">
              <a:off x="5381627" y="5172075"/>
              <a:ext cx="9810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8B15F27-EECF-42EA-9841-54E475E3FB34}"/>
                </a:ext>
              </a:extLst>
            </p:cNvPr>
            <p:cNvCxnSpPr>
              <a:cxnSpLocks/>
            </p:cNvCxnSpPr>
            <p:nvPr/>
          </p:nvCxnSpPr>
          <p:spPr>
            <a:xfrm flipH="1">
              <a:off x="5381625" y="4762500"/>
              <a:ext cx="638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Arc 48">
              <a:extLst>
                <a:ext uri="{FF2B5EF4-FFF2-40B4-BE49-F238E27FC236}">
                  <a16:creationId xmlns:a16="http://schemas.microsoft.com/office/drawing/2014/main" id="{8C2690CE-5134-4ED4-9DEB-DB23E5117628}"/>
                </a:ext>
              </a:extLst>
            </p:cNvPr>
            <p:cNvSpPr/>
            <p:nvPr/>
          </p:nvSpPr>
          <p:spPr>
            <a:xfrm flipH="1">
              <a:off x="5810249" y="3419475"/>
              <a:ext cx="914399" cy="175260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F13E111-E1E7-4405-B047-3D84E2E6BAD9}"/>
                </a:ext>
              </a:extLst>
            </p:cNvPr>
            <p:cNvCxnSpPr>
              <a:cxnSpLocks/>
            </p:cNvCxnSpPr>
            <p:nvPr/>
          </p:nvCxnSpPr>
          <p:spPr>
            <a:xfrm flipH="1">
              <a:off x="5943601" y="3419475"/>
              <a:ext cx="571499"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0E8B2F5-7151-48D6-A81D-9E50DA1B1915}"/>
                </a:ext>
              </a:extLst>
            </p:cNvPr>
            <p:cNvCxnSpPr>
              <a:cxnSpLocks/>
            </p:cNvCxnSpPr>
            <p:nvPr/>
          </p:nvCxnSpPr>
          <p:spPr>
            <a:xfrm flipH="1">
              <a:off x="6315075" y="1409700"/>
              <a:ext cx="31432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837AFA7-5F2F-4F3E-B425-A00B90FE149C}"/>
                </a:ext>
              </a:extLst>
            </p:cNvPr>
            <p:cNvCxnSpPr>
              <a:cxnSpLocks/>
            </p:cNvCxnSpPr>
            <p:nvPr/>
          </p:nvCxnSpPr>
          <p:spPr>
            <a:xfrm flipH="1">
              <a:off x="5381627" y="6010275"/>
              <a:ext cx="1228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Arc 55">
              <a:extLst>
                <a:ext uri="{FF2B5EF4-FFF2-40B4-BE49-F238E27FC236}">
                  <a16:creationId xmlns:a16="http://schemas.microsoft.com/office/drawing/2014/main" id="{938D2B02-77D1-40D9-9733-EC1576183495}"/>
                </a:ext>
              </a:extLst>
            </p:cNvPr>
            <p:cNvSpPr/>
            <p:nvPr/>
          </p:nvSpPr>
          <p:spPr>
            <a:xfrm flipH="1">
              <a:off x="5924549" y="1409699"/>
              <a:ext cx="1314450" cy="4600576"/>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5D76A722-B8B8-406A-B0C6-720BF9FBB1B7}"/>
                </a:ext>
              </a:extLst>
            </p:cNvPr>
            <p:cNvSpPr/>
            <p:nvPr/>
          </p:nvSpPr>
          <p:spPr>
            <a:xfrm flipH="1">
              <a:off x="6048371" y="3419474"/>
              <a:ext cx="914399" cy="2590801"/>
            </a:xfrm>
            <a:prstGeom prst="arc">
              <a:avLst>
                <a:gd name="adj1" fmla="val 5369622"/>
                <a:gd name="adj2" fmla="val 16157381"/>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16AD4E64-131E-443A-A76C-007DCE97F089}"/>
                </a:ext>
              </a:extLst>
            </p:cNvPr>
            <p:cNvSpPr/>
            <p:nvPr/>
          </p:nvSpPr>
          <p:spPr>
            <a:xfrm flipH="1">
              <a:off x="5810248" y="5172075"/>
              <a:ext cx="914399" cy="83820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9475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218EC91-E199-A947-A267-1F689A91C65F}"/>
              </a:ext>
            </a:extLst>
          </p:cNvPr>
          <p:cNvGraphicFramePr/>
          <p:nvPr>
            <p:extLst>
              <p:ext uri="{D42A27DB-BD31-4B8C-83A1-F6EECF244321}">
                <p14:modId xmlns:p14="http://schemas.microsoft.com/office/powerpoint/2010/main" val="3417512019"/>
              </p:ext>
            </p:extLst>
          </p:nvPr>
        </p:nvGraphicFramePr>
        <p:xfrm>
          <a:off x="2095500" y="1257299"/>
          <a:ext cx="7949648" cy="374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oogle Shape;246;p33">
            <a:extLst>
              <a:ext uri="{FF2B5EF4-FFF2-40B4-BE49-F238E27FC236}">
                <a16:creationId xmlns:a16="http://schemas.microsoft.com/office/drawing/2014/main" id="{D4A8F33B-3000-4D8D-A6E4-F0E60030A5DE}"/>
              </a:ext>
            </a:extLst>
          </p:cNvPr>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8655944" y="5430093"/>
            <a:ext cx="1954849" cy="836136"/>
          </a:xfrm>
          <a:prstGeom prst="rect">
            <a:avLst/>
          </a:prstGeom>
          <a:noFill/>
          <a:ln>
            <a:noFill/>
          </a:ln>
        </p:spPr>
      </p:pic>
      <p:pic>
        <p:nvPicPr>
          <p:cNvPr id="9" name="Google Shape;247;p33">
            <a:extLst>
              <a:ext uri="{FF2B5EF4-FFF2-40B4-BE49-F238E27FC236}">
                <a16:creationId xmlns:a16="http://schemas.microsoft.com/office/drawing/2014/main" id="{DA3EEF54-C67F-420D-A0EF-B12636CA9BB5}"/>
              </a:ext>
            </a:extLst>
          </p:cNvPr>
          <p:cNvPicPr preferRelativeResize="0"/>
          <p:nvPr/>
        </p:nvPicPr>
        <p:blipFill rotWithShape="1">
          <a:blip r:embed="rId9" cstate="hqprint">
            <a:alphaModFix/>
            <a:extLst>
              <a:ext uri="{28A0092B-C50C-407E-A947-70E740481C1C}">
                <a14:useLocalDpi xmlns:a14="http://schemas.microsoft.com/office/drawing/2010/main"/>
              </a:ext>
            </a:extLst>
          </a:blip>
          <a:srcRect/>
          <a:stretch/>
        </p:blipFill>
        <p:spPr>
          <a:xfrm>
            <a:off x="2522384" y="5344199"/>
            <a:ext cx="1142784" cy="1060792"/>
          </a:xfrm>
          <a:prstGeom prst="rect">
            <a:avLst/>
          </a:prstGeom>
          <a:noFill/>
          <a:ln>
            <a:noFill/>
          </a:ln>
        </p:spPr>
      </p:pic>
      <p:sp>
        <p:nvSpPr>
          <p:cNvPr id="10" name="Google Shape;236;p33">
            <a:extLst>
              <a:ext uri="{FF2B5EF4-FFF2-40B4-BE49-F238E27FC236}">
                <a16:creationId xmlns:a16="http://schemas.microsoft.com/office/drawing/2014/main" id="{2946D469-19B2-40C7-B71B-81E44BFEB633}"/>
              </a:ext>
            </a:extLst>
          </p:cNvPr>
          <p:cNvSpPr txBox="1"/>
          <p:nvPr/>
        </p:nvSpPr>
        <p:spPr>
          <a:xfrm>
            <a:off x="2566866" y="6335571"/>
            <a:ext cx="1193318" cy="383823"/>
          </a:xfrm>
          <a:prstGeom prst="rect">
            <a:avLst/>
          </a:prstGeom>
          <a:noFill/>
          <a:ln>
            <a:noFill/>
          </a:ln>
        </p:spPr>
        <p:txBody>
          <a:bodyPr spcFirstLastPara="1" wrap="square" lIns="121900" tIns="121900" rIns="121900" bIns="121900" anchor="ctr" anchorCtr="0">
            <a:noAutofit/>
          </a:bodyPr>
          <a:lstStyle/>
          <a:p>
            <a:r>
              <a:rPr lang="en-US" sz="1400" dirty="0"/>
              <a:t>Floor Plans </a:t>
            </a:r>
            <a:endParaRPr sz="1400" dirty="0"/>
          </a:p>
        </p:txBody>
      </p:sp>
      <p:sp>
        <p:nvSpPr>
          <p:cNvPr id="11" name="Google Shape;236;p33">
            <a:extLst>
              <a:ext uri="{FF2B5EF4-FFF2-40B4-BE49-F238E27FC236}">
                <a16:creationId xmlns:a16="http://schemas.microsoft.com/office/drawing/2014/main" id="{CA8C30BD-146C-421B-98C9-AF5879465B70}"/>
              </a:ext>
            </a:extLst>
          </p:cNvPr>
          <p:cNvSpPr txBox="1"/>
          <p:nvPr/>
        </p:nvSpPr>
        <p:spPr>
          <a:xfrm>
            <a:off x="8172450" y="6340827"/>
            <a:ext cx="3085250" cy="383823"/>
          </a:xfrm>
          <a:prstGeom prst="rect">
            <a:avLst/>
          </a:prstGeom>
          <a:noFill/>
          <a:ln>
            <a:noFill/>
          </a:ln>
        </p:spPr>
        <p:txBody>
          <a:bodyPr spcFirstLastPara="1" wrap="square" lIns="121900" tIns="121900" rIns="121900" bIns="121900" anchor="ctr" anchorCtr="0">
            <a:noAutofit/>
          </a:bodyPr>
          <a:lstStyle/>
          <a:p>
            <a:r>
              <a:rPr lang="en-US" sz="1400" dirty="0"/>
              <a:t>Space-Activity Networks of City-blocks</a:t>
            </a:r>
            <a:endParaRPr sz="1400" dirty="0"/>
          </a:p>
        </p:txBody>
      </p:sp>
      <p:grpSp>
        <p:nvGrpSpPr>
          <p:cNvPr id="12" name="Group 11">
            <a:extLst>
              <a:ext uri="{FF2B5EF4-FFF2-40B4-BE49-F238E27FC236}">
                <a16:creationId xmlns:a16="http://schemas.microsoft.com/office/drawing/2014/main" id="{4C4D6371-267A-47B7-9E7A-E4F00AEF93D4}"/>
              </a:ext>
            </a:extLst>
          </p:cNvPr>
          <p:cNvGrpSpPr/>
          <p:nvPr/>
        </p:nvGrpSpPr>
        <p:grpSpPr>
          <a:xfrm>
            <a:off x="4334028" y="5668137"/>
            <a:ext cx="3468870" cy="586671"/>
            <a:chOff x="5717971" y="6199496"/>
            <a:chExt cx="3468870" cy="586671"/>
          </a:xfrm>
        </p:grpSpPr>
        <p:pic>
          <p:nvPicPr>
            <p:cNvPr id="13" name="Google Shape;386;p37">
              <a:extLst>
                <a:ext uri="{FF2B5EF4-FFF2-40B4-BE49-F238E27FC236}">
                  <a16:creationId xmlns:a16="http://schemas.microsoft.com/office/drawing/2014/main" id="{FF9AB1A4-0D80-4CBD-8A0B-5B5B16395DB2}"/>
                </a:ext>
              </a:extLst>
            </p:cNvPr>
            <p:cNvPicPr preferRelativeResize="0"/>
            <p:nvPr/>
          </p:nvPicPr>
          <p:blipFill rotWithShape="1">
            <a:blip r:embed="rId10" cstate="hqprint">
              <a:alphaModFix/>
              <a:extLst>
                <a:ext uri="{28A0092B-C50C-407E-A947-70E740481C1C}">
                  <a14:useLocalDpi xmlns:a14="http://schemas.microsoft.com/office/drawing/2010/main"/>
                </a:ext>
              </a:extLst>
            </a:blip>
            <a:srcRect/>
            <a:stretch/>
          </p:blipFill>
          <p:spPr>
            <a:xfrm>
              <a:off x="5717971" y="6225651"/>
              <a:ext cx="682651" cy="517544"/>
            </a:xfrm>
            <a:prstGeom prst="rect">
              <a:avLst/>
            </a:prstGeom>
            <a:noFill/>
            <a:ln>
              <a:noFill/>
            </a:ln>
          </p:spPr>
        </p:pic>
        <p:pic>
          <p:nvPicPr>
            <p:cNvPr id="14" name="Google Shape;388;p37">
              <a:extLst>
                <a:ext uri="{FF2B5EF4-FFF2-40B4-BE49-F238E27FC236}">
                  <a16:creationId xmlns:a16="http://schemas.microsoft.com/office/drawing/2014/main" id="{A1F5567B-27A9-424C-83E9-8AB4A022EB0D}"/>
                </a:ext>
              </a:extLst>
            </p:cNvPr>
            <p:cNvPicPr preferRelativeResize="0"/>
            <p:nvPr/>
          </p:nvPicPr>
          <p:blipFill rotWithShape="1">
            <a:blip r:embed="rId11" cstate="hqprint">
              <a:alphaModFix/>
              <a:extLst>
                <a:ext uri="{28A0092B-C50C-407E-A947-70E740481C1C}">
                  <a14:useLocalDpi xmlns:a14="http://schemas.microsoft.com/office/drawing/2010/main"/>
                </a:ext>
              </a:extLst>
            </a:blip>
            <a:srcRect/>
            <a:stretch/>
          </p:blipFill>
          <p:spPr>
            <a:xfrm>
              <a:off x="6467879" y="6199496"/>
              <a:ext cx="591327" cy="537807"/>
            </a:xfrm>
            <a:prstGeom prst="rect">
              <a:avLst/>
            </a:prstGeom>
            <a:noFill/>
            <a:ln>
              <a:noFill/>
            </a:ln>
          </p:spPr>
        </p:pic>
        <p:pic>
          <p:nvPicPr>
            <p:cNvPr id="15" name="Google Shape;403;p37">
              <a:extLst>
                <a:ext uri="{FF2B5EF4-FFF2-40B4-BE49-F238E27FC236}">
                  <a16:creationId xmlns:a16="http://schemas.microsoft.com/office/drawing/2014/main" id="{A9CC5888-F248-40ED-AEFA-16C0BA40C79B}"/>
                </a:ext>
              </a:extLst>
            </p:cNvPr>
            <p:cNvPicPr preferRelativeResize="0"/>
            <p:nvPr/>
          </p:nvPicPr>
          <p:blipFill rotWithShape="1">
            <a:blip r:embed="rId12" cstate="hqprint">
              <a:alphaModFix/>
              <a:extLst>
                <a:ext uri="{28A0092B-C50C-407E-A947-70E740481C1C}">
                  <a14:useLocalDpi xmlns:a14="http://schemas.microsoft.com/office/drawing/2010/main"/>
                </a:ext>
              </a:extLst>
            </a:blip>
            <a:srcRect/>
            <a:stretch/>
          </p:blipFill>
          <p:spPr>
            <a:xfrm>
              <a:off x="7139216" y="6199496"/>
              <a:ext cx="1280300" cy="551264"/>
            </a:xfrm>
            <a:prstGeom prst="rect">
              <a:avLst/>
            </a:prstGeom>
            <a:noFill/>
            <a:ln>
              <a:noFill/>
            </a:ln>
          </p:spPr>
        </p:pic>
        <p:pic>
          <p:nvPicPr>
            <p:cNvPr id="16" name="Google Shape;404;p37">
              <a:extLst>
                <a:ext uri="{FF2B5EF4-FFF2-40B4-BE49-F238E27FC236}">
                  <a16:creationId xmlns:a16="http://schemas.microsoft.com/office/drawing/2014/main" id="{BAB2CA3D-E084-4FC7-8C16-BD9F9A4E4AED}"/>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8524762" y="6199496"/>
              <a:ext cx="662079" cy="586671"/>
            </a:xfrm>
            <a:prstGeom prst="rect">
              <a:avLst/>
            </a:prstGeom>
            <a:noFill/>
            <a:ln>
              <a:noFill/>
            </a:ln>
          </p:spPr>
        </p:pic>
      </p:grpSp>
      <p:sp>
        <p:nvSpPr>
          <p:cNvPr id="17" name="Google Shape;236;p33">
            <a:extLst>
              <a:ext uri="{FF2B5EF4-FFF2-40B4-BE49-F238E27FC236}">
                <a16:creationId xmlns:a16="http://schemas.microsoft.com/office/drawing/2014/main" id="{AE1C75C1-4F51-46D2-954C-87D5F2E3B436}"/>
              </a:ext>
            </a:extLst>
          </p:cNvPr>
          <p:cNvSpPr txBox="1"/>
          <p:nvPr/>
        </p:nvSpPr>
        <p:spPr>
          <a:xfrm>
            <a:off x="5163855" y="6340827"/>
            <a:ext cx="1684620" cy="383823"/>
          </a:xfrm>
          <a:prstGeom prst="rect">
            <a:avLst/>
          </a:prstGeom>
          <a:noFill/>
          <a:ln>
            <a:noFill/>
          </a:ln>
        </p:spPr>
        <p:txBody>
          <a:bodyPr spcFirstLastPara="1" wrap="square" lIns="121900" tIns="121900" rIns="121900" bIns="121900" anchor="ctr" anchorCtr="0">
            <a:noAutofit/>
          </a:bodyPr>
          <a:lstStyle/>
          <a:p>
            <a:r>
              <a:rPr lang="en-US" sz="1400" dirty="0"/>
              <a:t>Site Plan &amp; massing</a:t>
            </a:r>
            <a:endParaRPr sz="1400" dirty="0"/>
          </a:p>
        </p:txBody>
      </p:sp>
      <p:sp>
        <p:nvSpPr>
          <p:cNvPr id="19" name="Title 2">
            <a:extLst>
              <a:ext uri="{FF2B5EF4-FFF2-40B4-BE49-F238E27FC236}">
                <a16:creationId xmlns:a16="http://schemas.microsoft.com/office/drawing/2014/main" id="{B25E6119-7F92-467D-A4A8-B4C99BA00CDE}"/>
              </a:ext>
            </a:extLst>
          </p:cNvPr>
          <p:cNvSpPr>
            <a:spLocks noGrp="1"/>
          </p:cNvSpPr>
          <p:nvPr>
            <p:ph type="title"/>
          </p:nvPr>
        </p:nvSpPr>
        <p:spPr>
          <a:xfrm>
            <a:off x="1728132" y="406140"/>
            <a:ext cx="8539818" cy="441585"/>
          </a:xfrm>
        </p:spPr>
        <p:txBody>
          <a:bodyPr>
            <a:noAutofit/>
          </a:bodyPr>
          <a:lstStyle/>
          <a:p>
            <a:pPr algn="ctr"/>
            <a:r>
              <a:rPr lang="en-US" sz="3600" dirty="0">
                <a:latin typeface="Comfortaa" panose="020B0604020202020204" charset="0"/>
                <a:cs typeface="Comfortaa" panose="020B0604020202020204" charset="0"/>
              </a:rPr>
              <a:t>Space Allocation Techniques (SAT)</a:t>
            </a:r>
          </a:p>
        </p:txBody>
      </p:sp>
    </p:spTree>
    <p:extLst>
      <p:ext uri="{BB962C8B-B14F-4D97-AF65-F5344CB8AC3E}">
        <p14:creationId xmlns:p14="http://schemas.microsoft.com/office/powerpoint/2010/main" val="236717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3"/>
          <p:cNvSpPr txBox="1"/>
          <p:nvPr/>
        </p:nvSpPr>
        <p:spPr>
          <a:xfrm>
            <a:off x="8928328" y="465703"/>
            <a:ext cx="3838981" cy="592800"/>
          </a:xfrm>
          <a:prstGeom prst="rect">
            <a:avLst/>
          </a:prstGeom>
          <a:noFill/>
          <a:ln>
            <a:noFill/>
          </a:ln>
        </p:spPr>
        <p:txBody>
          <a:bodyPr spcFirstLastPara="1" wrap="square" lIns="121900" tIns="121900" rIns="121900" bIns="121900" anchor="t" anchorCtr="0">
            <a:noAutofit/>
          </a:bodyPr>
          <a:lstStyle/>
          <a:p>
            <a:r>
              <a:rPr lang="en" dirty="0"/>
              <a:t>Cloud - mLab, Heroku (web)</a:t>
            </a:r>
            <a:endParaRPr dirty="0"/>
          </a:p>
        </p:txBody>
      </p:sp>
      <p:sp>
        <p:nvSpPr>
          <p:cNvPr id="803" name="Google Shape;803;p53"/>
          <p:cNvSpPr txBox="1"/>
          <p:nvPr/>
        </p:nvSpPr>
        <p:spPr>
          <a:xfrm>
            <a:off x="8949691" y="771849"/>
            <a:ext cx="3102554" cy="335075"/>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3"/>
              </a:rPr>
              <a:t>https://dots-web.herokuapp.com/</a:t>
            </a:r>
            <a:endParaRPr sz="2400" dirty="0"/>
          </a:p>
        </p:txBody>
      </p:sp>
      <p:grpSp>
        <p:nvGrpSpPr>
          <p:cNvPr id="804" name="Google Shape;804;p53"/>
          <p:cNvGrpSpPr/>
          <p:nvPr/>
        </p:nvGrpSpPr>
        <p:grpSpPr>
          <a:xfrm>
            <a:off x="4540406" y="1211580"/>
            <a:ext cx="6375244" cy="4564762"/>
            <a:chOff x="1412868" y="541837"/>
            <a:chExt cx="6142219" cy="4397913"/>
          </a:xfrm>
        </p:grpSpPr>
        <p:grpSp>
          <p:nvGrpSpPr>
            <p:cNvPr id="805" name="Google Shape;805;p53"/>
            <p:cNvGrpSpPr/>
            <p:nvPr/>
          </p:nvGrpSpPr>
          <p:grpSpPr>
            <a:xfrm>
              <a:off x="1512649" y="648463"/>
              <a:ext cx="5946651" cy="4291288"/>
              <a:chOff x="2409100" y="729975"/>
              <a:chExt cx="5953200" cy="4291288"/>
            </a:xfrm>
          </p:grpSpPr>
          <p:sp>
            <p:nvSpPr>
              <p:cNvPr id="806" name="Google Shape;806;p53"/>
              <p:cNvSpPr/>
              <p:nvPr/>
            </p:nvSpPr>
            <p:spPr>
              <a:xfrm>
                <a:off x="2409100" y="729975"/>
                <a:ext cx="5953200" cy="42078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7" name="Google Shape;807;p53"/>
              <p:cNvSpPr/>
              <p:nvPr/>
            </p:nvSpPr>
            <p:spPr>
              <a:xfrm>
                <a:off x="2761764" y="3917563"/>
                <a:ext cx="4764300" cy="11037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808" name="Google Shape;808;p53"/>
            <p:cNvSpPr/>
            <p:nvPr/>
          </p:nvSpPr>
          <p:spPr>
            <a:xfrm rot="-5400000">
              <a:off x="1376418" y="2687850"/>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9" name="Google Shape;809;p53"/>
            <p:cNvSpPr/>
            <p:nvPr/>
          </p:nvSpPr>
          <p:spPr>
            <a:xfrm rot="5400000">
              <a:off x="7306238" y="2652838"/>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10" name="Google Shape;810;p53"/>
            <p:cNvPicPr preferRelativeResize="0"/>
            <p:nvPr/>
          </p:nvPicPr>
          <p:blipFill>
            <a:blip r:embed="rId4">
              <a:alphaModFix/>
            </a:blip>
            <a:stretch>
              <a:fillRect/>
            </a:stretch>
          </p:blipFill>
          <p:spPr>
            <a:xfrm>
              <a:off x="2459613" y="1474937"/>
              <a:ext cx="4120275" cy="2315850"/>
            </a:xfrm>
            <a:prstGeom prst="rect">
              <a:avLst/>
            </a:prstGeom>
            <a:noFill/>
            <a:ln>
              <a:noFill/>
            </a:ln>
          </p:spPr>
        </p:pic>
        <p:sp>
          <p:nvSpPr>
            <p:cNvPr id="811" name="Google Shape;811;p53"/>
            <p:cNvSpPr/>
            <p:nvPr/>
          </p:nvSpPr>
          <p:spPr>
            <a:xfrm>
              <a:off x="5653838" y="758438"/>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2" name="Google Shape;812;p53"/>
            <p:cNvSpPr/>
            <p:nvPr/>
          </p:nvSpPr>
          <p:spPr>
            <a:xfrm>
              <a:off x="1804713" y="3701063"/>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3" name="Google Shape;813;p53"/>
            <p:cNvSpPr/>
            <p:nvPr/>
          </p:nvSpPr>
          <p:spPr>
            <a:xfrm>
              <a:off x="6546463" y="4119131"/>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4" name="Google Shape;814;p53"/>
            <p:cNvSpPr/>
            <p:nvPr/>
          </p:nvSpPr>
          <p:spPr>
            <a:xfrm>
              <a:off x="4309872" y="541837"/>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15" name="Google Shape;815;p53"/>
          <p:cNvSpPr txBox="1"/>
          <p:nvPr/>
        </p:nvSpPr>
        <p:spPr>
          <a:xfrm>
            <a:off x="4770807" y="5305770"/>
            <a:ext cx="3013023"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5"/>
              </a:rPr>
              <a:t>https://github.com/nirvik00/DOTS</a:t>
            </a:r>
            <a:endParaRPr sz="2400" dirty="0"/>
          </a:p>
        </p:txBody>
      </p:sp>
      <p:sp>
        <p:nvSpPr>
          <p:cNvPr id="816" name="Google Shape;816;p53"/>
          <p:cNvSpPr txBox="1"/>
          <p:nvPr/>
        </p:nvSpPr>
        <p:spPr>
          <a:xfrm>
            <a:off x="8791129" y="4938998"/>
            <a:ext cx="2867471" cy="581691"/>
          </a:xfrm>
          <a:prstGeom prst="rect">
            <a:avLst/>
          </a:prstGeom>
          <a:noFill/>
          <a:ln>
            <a:noFill/>
          </a:ln>
        </p:spPr>
        <p:txBody>
          <a:bodyPr spcFirstLastPara="1" wrap="square" lIns="121900" tIns="121900" rIns="121900" bIns="121900" anchor="t" anchorCtr="0">
            <a:noAutofit/>
          </a:bodyPr>
          <a:lstStyle/>
          <a:p>
            <a:r>
              <a:rPr lang="en" dirty="0"/>
              <a:t>Dynamo/Revit (BIM)</a:t>
            </a:r>
            <a:endParaRPr dirty="0"/>
          </a:p>
        </p:txBody>
      </p:sp>
      <p:sp>
        <p:nvSpPr>
          <p:cNvPr id="817" name="Google Shape;817;p53"/>
          <p:cNvSpPr txBox="1"/>
          <p:nvPr/>
        </p:nvSpPr>
        <p:spPr>
          <a:xfrm>
            <a:off x="8190351" y="5267057"/>
            <a:ext cx="3658749"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6"/>
              </a:rPr>
              <a:t>https://github.com/nirvik00/DotsDynamoDll</a:t>
            </a:r>
            <a:endParaRPr sz="2400" dirty="0"/>
          </a:p>
        </p:txBody>
      </p:sp>
      <p:sp>
        <p:nvSpPr>
          <p:cNvPr id="818" name="Google Shape;818;p53"/>
          <p:cNvSpPr txBox="1"/>
          <p:nvPr/>
        </p:nvSpPr>
        <p:spPr>
          <a:xfrm>
            <a:off x="4432701" y="4888016"/>
            <a:ext cx="3042519" cy="552664"/>
          </a:xfrm>
          <a:prstGeom prst="rect">
            <a:avLst/>
          </a:prstGeom>
          <a:noFill/>
          <a:ln>
            <a:noFill/>
          </a:ln>
        </p:spPr>
        <p:txBody>
          <a:bodyPr spcFirstLastPara="1" wrap="square" lIns="121900" tIns="121900" rIns="121900" bIns="121900" anchor="t" anchorCtr="0">
            <a:noAutofit/>
          </a:bodyPr>
          <a:lstStyle/>
          <a:p>
            <a:pPr algn="ctr"/>
            <a:r>
              <a:rPr lang="en" dirty="0">
                <a:solidFill>
                  <a:schemeClr val="dk1"/>
                </a:solidFill>
              </a:rPr>
              <a:t>Rhino3d, Grasshopper</a:t>
            </a:r>
            <a:endParaRPr dirty="0"/>
          </a:p>
        </p:txBody>
      </p:sp>
      <p:sp>
        <p:nvSpPr>
          <p:cNvPr id="819" name="Google Shape;819;p53"/>
          <p:cNvSpPr txBox="1"/>
          <p:nvPr/>
        </p:nvSpPr>
        <p:spPr>
          <a:xfrm>
            <a:off x="423561" y="282903"/>
            <a:ext cx="5713200" cy="369200"/>
          </a:xfrm>
          <a:prstGeom prst="rect">
            <a:avLst/>
          </a:prstGeom>
          <a:noFill/>
          <a:ln>
            <a:noFill/>
          </a:ln>
        </p:spPr>
        <p:txBody>
          <a:bodyPr spcFirstLastPara="1" wrap="square" lIns="91433" tIns="45700" rIns="91433" bIns="45700" anchor="t" anchorCtr="0">
            <a:noAutofit/>
          </a:bodyPr>
          <a:lstStyle/>
          <a:p>
            <a:pPr>
              <a:lnSpc>
                <a:spcPct val="115000"/>
              </a:lnSpc>
            </a:pPr>
            <a:r>
              <a:rPr lang="en" sz="1333" b="1">
                <a:latin typeface="Roboto Mono"/>
                <a:ea typeface="Roboto Mono"/>
                <a:cs typeface="Roboto Mono"/>
                <a:sym typeface="Roboto Mono"/>
              </a:rPr>
              <a:t>Interoperability: Rhino - cloud (web app) - Dynamo</a:t>
            </a:r>
            <a:endParaRPr sz="1333" b="1" dirty="0">
              <a:latin typeface="Roboto Mono"/>
              <a:ea typeface="Roboto Mono"/>
              <a:cs typeface="Roboto Mono"/>
              <a:sym typeface="Roboto Mono"/>
            </a:endParaRPr>
          </a:p>
        </p:txBody>
      </p:sp>
      <p:sp>
        <p:nvSpPr>
          <p:cNvPr id="21" name="Rectangle 20">
            <a:extLst>
              <a:ext uri="{FF2B5EF4-FFF2-40B4-BE49-F238E27FC236}">
                <a16:creationId xmlns:a16="http://schemas.microsoft.com/office/drawing/2014/main" id="{B972C118-A8A5-4B07-9FF0-E742C4483C40}"/>
              </a:ext>
            </a:extLst>
          </p:cNvPr>
          <p:cNvSpPr/>
          <p:nvPr/>
        </p:nvSpPr>
        <p:spPr>
          <a:xfrm>
            <a:off x="423523" y="686711"/>
            <a:ext cx="199310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Software Pipeline </a:t>
            </a:r>
          </a:p>
        </p:txBody>
      </p:sp>
      <p:grpSp>
        <p:nvGrpSpPr>
          <p:cNvPr id="22" name="Group 21">
            <a:extLst>
              <a:ext uri="{FF2B5EF4-FFF2-40B4-BE49-F238E27FC236}">
                <a16:creationId xmlns:a16="http://schemas.microsoft.com/office/drawing/2014/main" id="{32DC2E21-6414-4BA6-8D4D-3C926B222C6C}"/>
              </a:ext>
            </a:extLst>
          </p:cNvPr>
          <p:cNvGrpSpPr/>
          <p:nvPr/>
        </p:nvGrpSpPr>
        <p:grpSpPr>
          <a:xfrm>
            <a:off x="284415" y="1053815"/>
            <a:ext cx="4543158" cy="5689662"/>
            <a:chOff x="1816035" y="672558"/>
            <a:chExt cx="4543158" cy="5689662"/>
          </a:xfrm>
        </p:grpSpPr>
        <p:sp>
          <p:nvSpPr>
            <p:cNvPr id="23" name="Rectangle 22">
              <a:extLst>
                <a:ext uri="{FF2B5EF4-FFF2-40B4-BE49-F238E27FC236}">
                  <a16:creationId xmlns:a16="http://schemas.microsoft.com/office/drawing/2014/main" id="{541BAD25-D71B-4AA3-A7BE-886FDADDFFAB}"/>
                </a:ext>
              </a:extLst>
            </p:cNvPr>
            <p:cNvSpPr/>
            <p:nvPr/>
          </p:nvSpPr>
          <p:spPr>
            <a:xfrm>
              <a:off x="4684696" y="5992888"/>
              <a:ext cx="167449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User’s Software</a:t>
              </a:r>
            </a:p>
          </p:txBody>
        </p:sp>
        <p:pic>
          <p:nvPicPr>
            <p:cNvPr id="24" name="Graphic 23" descr="Users">
              <a:extLst>
                <a:ext uri="{FF2B5EF4-FFF2-40B4-BE49-F238E27FC236}">
                  <a16:creationId xmlns:a16="http://schemas.microsoft.com/office/drawing/2014/main" id="{D370DBA6-556F-4E8D-B609-638F6373C0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1507" y="5014378"/>
              <a:ext cx="914400" cy="914400"/>
            </a:xfrm>
            <a:prstGeom prst="rect">
              <a:avLst/>
            </a:prstGeom>
          </p:spPr>
        </p:pic>
        <p:cxnSp>
          <p:nvCxnSpPr>
            <p:cNvPr id="25" name="Straight Arrow Connector 24">
              <a:extLst>
                <a:ext uri="{FF2B5EF4-FFF2-40B4-BE49-F238E27FC236}">
                  <a16:creationId xmlns:a16="http://schemas.microsoft.com/office/drawing/2014/main" id="{BB3042A5-A79C-4322-8A42-95BCAD6DA5D8}"/>
                </a:ext>
              </a:extLst>
            </p:cNvPr>
            <p:cNvCxnSpPr>
              <a:cxnSpLocks/>
            </p:cNvCxnSpPr>
            <p:nvPr/>
          </p:nvCxnSpPr>
          <p:spPr>
            <a:xfrm>
              <a:off x="4357063" y="5523849"/>
              <a:ext cx="51600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A8BE5D5-DB1F-4851-A49F-1ED0F7F01AF8}"/>
                </a:ext>
              </a:extLst>
            </p:cNvPr>
            <p:cNvGrpSpPr/>
            <p:nvPr/>
          </p:nvGrpSpPr>
          <p:grpSpPr>
            <a:xfrm>
              <a:off x="1816035" y="672558"/>
              <a:ext cx="2334804" cy="5490148"/>
              <a:chOff x="1816035" y="672558"/>
              <a:chExt cx="2429308" cy="5712367"/>
            </a:xfrm>
          </p:grpSpPr>
          <p:pic>
            <p:nvPicPr>
              <p:cNvPr id="28" name="Graphic 27" descr="Database">
                <a:extLst>
                  <a:ext uri="{FF2B5EF4-FFF2-40B4-BE49-F238E27FC236}">
                    <a16:creationId xmlns:a16="http://schemas.microsoft.com/office/drawing/2014/main" id="{ECD5E5D6-E73B-45FC-8135-2A1D24B0B0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8928" y="4157149"/>
                <a:ext cx="751182" cy="751182"/>
              </a:xfrm>
              <a:prstGeom prst="rect">
                <a:avLst/>
              </a:prstGeom>
            </p:spPr>
          </p:pic>
          <p:pic>
            <p:nvPicPr>
              <p:cNvPr id="29" name="Graphic 28" descr="Gears">
                <a:extLst>
                  <a:ext uri="{FF2B5EF4-FFF2-40B4-BE49-F238E27FC236}">
                    <a16:creationId xmlns:a16="http://schemas.microsoft.com/office/drawing/2014/main" id="{E2323C5B-A5D2-4CE8-A4EE-6B796F195E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58768" y="2936377"/>
                <a:ext cx="845422" cy="845422"/>
              </a:xfrm>
              <a:prstGeom prst="rect">
                <a:avLst/>
              </a:prstGeom>
            </p:spPr>
          </p:pic>
          <p:pic>
            <p:nvPicPr>
              <p:cNvPr id="30" name="Graphic 29" descr="Syncing cloud">
                <a:extLst>
                  <a:ext uri="{FF2B5EF4-FFF2-40B4-BE49-F238E27FC236}">
                    <a16:creationId xmlns:a16="http://schemas.microsoft.com/office/drawing/2014/main" id="{D08591EE-D082-48AD-96A5-600D12E1A7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035" y="672558"/>
                <a:ext cx="914400" cy="914400"/>
              </a:xfrm>
              <a:prstGeom prst="rect">
                <a:avLst/>
              </a:prstGeom>
            </p:spPr>
          </p:pic>
          <p:pic>
            <p:nvPicPr>
              <p:cNvPr id="31" name="Graphic 30" descr="Computer">
                <a:extLst>
                  <a:ext uri="{FF2B5EF4-FFF2-40B4-BE49-F238E27FC236}">
                    <a16:creationId xmlns:a16="http://schemas.microsoft.com/office/drawing/2014/main" id="{35BFDCBD-B9E4-4E73-895B-A5454A3BFC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25023" y="5248019"/>
                <a:ext cx="914400" cy="914400"/>
              </a:xfrm>
              <a:prstGeom prst="rect">
                <a:avLst/>
              </a:prstGeom>
            </p:spPr>
          </p:pic>
          <p:pic>
            <p:nvPicPr>
              <p:cNvPr id="32" name="Graphic 31" descr="Users">
                <a:extLst>
                  <a:ext uri="{FF2B5EF4-FFF2-40B4-BE49-F238E27FC236}">
                    <a16:creationId xmlns:a16="http://schemas.microsoft.com/office/drawing/2014/main" id="{835BF512-BB76-4EC2-A2D5-5112481BBD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30943" y="724820"/>
                <a:ext cx="914400" cy="914400"/>
              </a:xfrm>
              <a:prstGeom prst="rect">
                <a:avLst/>
              </a:prstGeom>
            </p:spPr>
          </p:pic>
          <p:cxnSp>
            <p:nvCxnSpPr>
              <p:cNvPr id="33" name="Straight Arrow Connector 32">
                <a:extLst>
                  <a:ext uri="{FF2B5EF4-FFF2-40B4-BE49-F238E27FC236}">
                    <a16:creationId xmlns:a16="http://schemas.microsoft.com/office/drawing/2014/main" id="{C37FDCD9-846F-43A7-ABE6-0D0DB9E75D66}"/>
                  </a:ext>
                </a:extLst>
              </p:cNvPr>
              <p:cNvCxnSpPr>
                <a:cxnSpLocks/>
              </p:cNvCxnSpPr>
              <p:nvPr/>
            </p:nvCxnSpPr>
            <p:spPr>
              <a:xfrm>
                <a:off x="2283556" y="1534789"/>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22D0EC-BE46-4CF8-94FD-DE68079D7575}"/>
                  </a:ext>
                </a:extLst>
              </p:cNvPr>
              <p:cNvCxnSpPr>
                <a:cxnSpLocks/>
              </p:cNvCxnSpPr>
              <p:nvPr/>
            </p:nvCxnSpPr>
            <p:spPr>
              <a:xfrm flipH="1">
                <a:off x="2811826" y="4484289"/>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Download from cloud">
                <a:extLst>
                  <a:ext uri="{FF2B5EF4-FFF2-40B4-BE49-F238E27FC236}">
                    <a16:creationId xmlns:a16="http://schemas.microsoft.com/office/drawing/2014/main" id="{111CF08C-B086-475D-ABB8-4CCE4A3F96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35199" y="5319004"/>
                <a:ext cx="772430" cy="772430"/>
              </a:xfrm>
              <a:prstGeom prst="rect">
                <a:avLst/>
              </a:prstGeom>
            </p:spPr>
          </p:pic>
          <p:cxnSp>
            <p:nvCxnSpPr>
              <p:cNvPr id="36" name="Straight Arrow Connector 35">
                <a:extLst>
                  <a:ext uri="{FF2B5EF4-FFF2-40B4-BE49-F238E27FC236}">
                    <a16:creationId xmlns:a16="http://schemas.microsoft.com/office/drawing/2014/main" id="{CDF22DFE-2A85-4868-AC16-0118902D02C2}"/>
                  </a:ext>
                </a:extLst>
              </p:cNvPr>
              <p:cNvCxnSpPr>
                <a:cxnSpLocks/>
              </p:cNvCxnSpPr>
              <p:nvPr/>
            </p:nvCxnSpPr>
            <p:spPr>
              <a:xfrm>
                <a:off x="3766531" y="4892248"/>
                <a:ext cx="0" cy="35577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AD7F05-CC4F-4359-8AAD-73EBBF7712E4}"/>
                  </a:ext>
                </a:extLst>
              </p:cNvPr>
              <p:cNvCxnSpPr>
                <a:cxnSpLocks/>
              </p:cNvCxnSpPr>
              <p:nvPr/>
            </p:nvCxnSpPr>
            <p:spPr>
              <a:xfrm flipV="1">
                <a:off x="2246855" y="4908331"/>
                <a:ext cx="0" cy="33968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Graphic 37" descr="Web design">
                <a:extLst>
                  <a:ext uri="{FF2B5EF4-FFF2-40B4-BE49-F238E27FC236}">
                    <a16:creationId xmlns:a16="http://schemas.microsoft.com/office/drawing/2014/main" id="{73E62AFB-8CD1-45F8-B91D-8368EF91EB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16035" y="1769309"/>
                <a:ext cx="914400" cy="914400"/>
              </a:xfrm>
              <a:prstGeom prst="rect">
                <a:avLst/>
              </a:prstGeom>
            </p:spPr>
          </p:pic>
          <p:cxnSp>
            <p:nvCxnSpPr>
              <p:cNvPr id="39" name="Straight Arrow Connector 38">
                <a:extLst>
                  <a:ext uri="{FF2B5EF4-FFF2-40B4-BE49-F238E27FC236}">
                    <a16:creationId xmlns:a16="http://schemas.microsoft.com/office/drawing/2014/main" id="{CCE653E4-47E3-4219-8472-D553A4D2DB68}"/>
                  </a:ext>
                </a:extLst>
              </p:cNvPr>
              <p:cNvCxnSpPr>
                <a:cxnSpLocks/>
              </p:cNvCxnSpPr>
              <p:nvPr/>
            </p:nvCxnSpPr>
            <p:spPr>
              <a:xfrm flipH="1">
                <a:off x="2817426" y="1167210"/>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B6DA9D-2231-4CC8-9E13-BB537C56AA1F}"/>
                  </a:ext>
                </a:extLst>
              </p:cNvPr>
              <p:cNvCxnSpPr>
                <a:cxnSpLocks/>
              </p:cNvCxnSpPr>
              <p:nvPr/>
            </p:nvCxnSpPr>
            <p:spPr>
              <a:xfrm flipH="1">
                <a:off x="2730435" y="5682060"/>
                <a:ext cx="42036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descr="Research">
                <a:extLst>
                  <a:ext uri="{FF2B5EF4-FFF2-40B4-BE49-F238E27FC236}">
                    <a16:creationId xmlns:a16="http://schemas.microsoft.com/office/drawing/2014/main" id="{803DCF1C-5DD0-4781-A9D4-9433D0BAB4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78942" y="4181008"/>
                <a:ext cx="606561" cy="606561"/>
              </a:xfrm>
              <a:prstGeom prst="rect">
                <a:avLst/>
              </a:prstGeom>
            </p:spPr>
          </p:pic>
          <p:cxnSp>
            <p:nvCxnSpPr>
              <p:cNvPr id="42" name="Straight Arrow Connector 41">
                <a:extLst>
                  <a:ext uri="{FF2B5EF4-FFF2-40B4-BE49-F238E27FC236}">
                    <a16:creationId xmlns:a16="http://schemas.microsoft.com/office/drawing/2014/main" id="{A58F89C0-E60C-4CF7-8FCE-2F024A257BC7}"/>
                  </a:ext>
                </a:extLst>
              </p:cNvPr>
              <p:cNvCxnSpPr>
                <a:cxnSpLocks/>
              </p:cNvCxnSpPr>
              <p:nvPr/>
            </p:nvCxnSpPr>
            <p:spPr>
              <a:xfrm>
                <a:off x="2246856" y="3865883"/>
                <a:ext cx="174707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1BF5DB2-04CA-4314-B6DD-A0C57C3F3535}"/>
                  </a:ext>
                </a:extLst>
              </p:cNvPr>
              <p:cNvCxnSpPr>
                <a:cxnSpLocks/>
              </p:cNvCxnSpPr>
              <p:nvPr/>
            </p:nvCxnSpPr>
            <p:spPr>
              <a:xfrm>
                <a:off x="2246856" y="3865883"/>
                <a:ext cx="0" cy="291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AA8A4E-A8A0-4BA4-A892-3BB4FEA02AB6}"/>
                  </a:ext>
                </a:extLst>
              </p:cNvPr>
              <p:cNvCxnSpPr>
                <a:cxnSpLocks/>
              </p:cNvCxnSpPr>
              <p:nvPr/>
            </p:nvCxnSpPr>
            <p:spPr>
              <a:xfrm>
                <a:off x="3993932" y="1639220"/>
                <a:ext cx="0" cy="222666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36B0AB-122C-4D4E-9334-A4A50247F60E}"/>
                  </a:ext>
                </a:extLst>
              </p:cNvPr>
              <p:cNvCxnSpPr>
                <a:cxnSpLocks/>
              </p:cNvCxnSpPr>
              <p:nvPr/>
            </p:nvCxnSpPr>
            <p:spPr>
              <a:xfrm>
                <a:off x="2620110" y="3541399"/>
                <a:ext cx="105104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13AA35-8E3F-4813-8A74-25489DB086E4}"/>
                  </a:ext>
                </a:extLst>
              </p:cNvPr>
              <p:cNvCxnSpPr>
                <a:cxnSpLocks/>
              </p:cNvCxnSpPr>
              <p:nvPr/>
            </p:nvCxnSpPr>
            <p:spPr>
              <a:xfrm>
                <a:off x="3671152" y="1586958"/>
                <a:ext cx="0" cy="19544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B27F63-D6E5-4A3F-955E-FE3528B4F714}"/>
                  </a:ext>
                </a:extLst>
              </p:cNvPr>
              <p:cNvCxnSpPr>
                <a:cxnSpLocks/>
              </p:cNvCxnSpPr>
              <p:nvPr/>
            </p:nvCxnSpPr>
            <p:spPr>
              <a:xfrm>
                <a:off x="2283556" y="2600505"/>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81C497-D812-4F78-95D0-CC0761BF3D3D}"/>
                  </a:ext>
                </a:extLst>
              </p:cNvPr>
              <p:cNvCxnSpPr>
                <a:cxnSpLocks/>
              </p:cNvCxnSpPr>
              <p:nvPr/>
            </p:nvCxnSpPr>
            <p:spPr>
              <a:xfrm>
                <a:off x="3766531" y="6124239"/>
                <a:ext cx="0" cy="2606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6858C60D-11B6-4DFC-A096-36D45A33B546}"/>
                </a:ext>
              </a:extLst>
            </p:cNvPr>
            <p:cNvCxnSpPr>
              <a:cxnSpLocks/>
            </p:cNvCxnSpPr>
            <p:nvPr/>
          </p:nvCxnSpPr>
          <p:spPr>
            <a:xfrm flipH="1">
              <a:off x="3690655" y="6162706"/>
              <a:ext cx="92441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982927B-4FFB-4EBC-ADCB-7D9684AB6A1F}"/>
              </a:ext>
            </a:extLst>
          </p:cNvPr>
          <p:cNvPicPr/>
          <p:nvPr/>
        </p:nvPicPr>
        <p:blipFill rotWithShape="1">
          <a:blip r:embed="rId2">
            <a:extLst>
              <a:ext uri="{28A0092B-C50C-407E-A947-70E740481C1C}">
                <a14:useLocalDpi xmlns:a14="http://schemas.microsoft.com/office/drawing/2010/main"/>
              </a:ext>
            </a:extLst>
          </a:blip>
          <a:srcRect r="26370"/>
          <a:stretch/>
        </p:blipFill>
        <p:spPr bwMode="auto">
          <a:xfrm>
            <a:off x="9864329" y="4667005"/>
            <a:ext cx="1813322" cy="891042"/>
          </a:xfrm>
          <a:prstGeom prst="rect">
            <a:avLst/>
          </a:prstGeom>
          <a:noFill/>
          <a:ln>
            <a:noFill/>
          </a:ln>
        </p:spPr>
      </p:pic>
      <p:pic>
        <p:nvPicPr>
          <p:cNvPr id="19" name="Picture 18">
            <a:extLst>
              <a:ext uri="{FF2B5EF4-FFF2-40B4-BE49-F238E27FC236}">
                <a16:creationId xmlns:a16="http://schemas.microsoft.com/office/drawing/2014/main" id="{8B2FA89C-776A-418B-9B95-A57DC309D732}"/>
              </a:ext>
            </a:extLst>
          </p:cNvPr>
          <p:cNvPicPr/>
          <p:nvPr/>
        </p:nvPicPr>
        <p:blipFill rotWithShape="1">
          <a:blip r:embed="rId3">
            <a:extLst>
              <a:ext uri="{28A0092B-C50C-407E-A947-70E740481C1C}">
                <a14:useLocalDpi xmlns:a14="http://schemas.microsoft.com/office/drawing/2010/main"/>
              </a:ext>
            </a:extLst>
          </a:blip>
          <a:srcRect r="67075"/>
          <a:stretch/>
        </p:blipFill>
        <p:spPr bwMode="auto">
          <a:xfrm>
            <a:off x="8003559" y="4661276"/>
            <a:ext cx="1806430" cy="1056640"/>
          </a:xfrm>
          <a:prstGeom prst="rect">
            <a:avLst/>
          </a:prstGeom>
          <a:noFill/>
          <a:ln>
            <a:noFill/>
          </a:ln>
        </p:spPr>
      </p:pic>
      <p:graphicFrame>
        <p:nvGraphicFramePr>
          <p:cNvPr id="38" name="Table 37">
            <a:extLst>
              <a:ext uri="{FF2B5EF4-FFF2-40B4-BE49-F238E27FC236}">
                <a16:creationId xmlns:a16="http://schemas.microsoft.com/office/drawing/2014/main" id="{06BC2CA3-8D5D-4C37-9F5D-FFC4F1164F68}"/>
              </a:ext>
            </a:extLst>
          </p:cNvPr>
          <p:cNvGraphicFramePr>
            <a:graphicFrameLocks noGrp="1"/>
          </p:cNvGraphicFramePr>
          <p:nvPr>
            <p:extLst>
              <p:ext uri="{D42A27DB-BD31-4B8C-83A1-F6EECF244321}">
                <p14:modId xmlns:p14="http://schemas.microsoft.com/office/powerpoint/2010/main" val="1915865515"/>
              </p:ext>
            </p:extLst>
          </p:nvPr>
        </p:nvGraphicFramePr>
        <p:xfrm>
          <a:off x="595443" y="4086226"/>
          <a:ext cx="7095488" cy="2044364"/>
        </p:xfrm>
        <a:graphic>
          <a:graphicData uri="http://schemas.openxmlformats.org/drawingml/2006/table">
            <a:tbl>
              <a:tblPr firstRow="1" firstCol="1" bandRow="1">
                <a:tableStyleId>{5C22544A-7EE6-4342-B048-85BDC9FD1C3A}</a:tableStyleId>
              </a:tblPr>
              <a:tblGrid>
                <a:gridCol w="1403412">
                  <a:extLst>
                    <a:ext uri="{9D8B030D-6E8A-4147-A177-3AD203B41FA5}">
                      <a16:colId xmlns:a16="http://schemas.microsoft.com/office/drawing/2014/main" val="732451724"/>
                    </a:ext>
                  </a:extLst>
                </a:gridCol>
                <a:gridCol w="942556">
                  <a:extLst>
                    <a:ext uri="{9D8B030D-6E8A-4147-A177-3AD203B41FA5}">
                      <a16:colId xmlns:a16="http://schemas.microsoft.com/office/drawing/2014/main" val="1183244001"/>
                    </a:ext>
                  </a:extLst>
                </a:gridCol>
                <a:gridCol w="707692">
                  <a:extLst>
                    <a:ext uri="{9D8B030D-6E8A-4147-A177-3AD203B41FA5}">
                      <a16:colId xmlns:a16="http://schemas.microsoft.com/office/drawing/2014/main" val="3672100537"/>
                    </a:ext>
                  </a:extLst>
                </a:gridCol>
                <a:gridCol w="1142336">
                  <a:extLst>
                    <a:ext uri="{9D8B030D-6E8A-4147-A177-3AD203B41FA5}">
                      <a16:colId xmlns:a16="http://schemas.microsoft.com/office/drawing/2014/main" val="2108078904"/>
                    </a:ext>
                  </a:extLst>
                </a:gridCol>
                <a:gridCol w="590671">
                  <a:extLst>
                    <a:ext uri="{9D8B030D-6E8A-4147-A177-3AD203B41FA5}">
                      <a16:colId xmlns:a16="http://schemas.microsoft.com/office/drawing/2014/main" val="1026790093"/>
                    </a:ext>
                  </a:extLst>
                </a:gridCol>
                <a:gridCol w="626536">
                  <a:extLst>
                    <a:ext uri="{9D8B030D-6E8A-4147-A177-3AD203B41FA5}">
                      <a16:colId xmlns:a16="http://schemas.microsoft.com/office/drawing/2014/main" val="1340632282"/>
                    </a:ext>
                  </a:extLst>
                </a:gridCol>
                <a:gridCol w="842361">
                  <a:extLst>
                    <a:ext uri="{9D8B030D-6E8A-4147-A177-3AD203B41FA5}">
                      <a16:colId xmlns:a16="http://schemas.microsoft.com/office/drawing/2014/main" val="1638749872"/>
                    </a:ext>
                  </a:extLst>
                </a:gridCol>
                <a:gridCol w="839924">
                  <a:extLst>
                    <a:ext uri="{9D8B030D-6E8A-4147-A177-3AD203B41FA5}">
                      <a16:colId xmlns:a16="http://schemas.microsoft.com/office/drawing/2014/main" val="36114707"/>
                    </a:ext>
                  </a:extLst>
                </a:gridCol>
              </a:tblGrid>
              <a:tr h="342899">
                <a:tc rowSpan="2">
                  <a:txBody>
                    <a:bodyPr/>
                    <a:lstStyle/>
                    <a:p>
                      <a:pPr marL="0" marR="0" algn="l">
                        <a:spcBef>
                          <a:spcPts val="0"/>
                        </a:spcBef>
                        <a:spcAft>
                          <a:spcPts val="0"/>
                        </a:spcAft>
                      </a:pPr>
                      <a:r>
                        <a:rPr lang="en-US" sz="1100" b="0" dirty="0">
                          <a:solidFill>
                            <a:schemeClr val="tx1"/>
                          </a:solidFill>
                          <a:effectLst/>
                        </a:rPr>
                        <a:t>Response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7">
                  <a:txBody>
                    <a:bodyPr/>
                    <a:lstStyle/>
                    <a:p>
                      <a:pPr marL="0" marR="0" algn="l">
                        <a:spcBef>
                          <a:spcPts val="0"/>
                        </a:spcBef>
                        <a:spcAft>
                          <a:spcPts val="0"/>
                        </a:spcAft>
                      </a:pPr>
                      <a:r>
                        <a:rPr lang="en-US" sz="1100" b="0" dirty="0">
                          <a:solidFill>
                            <a:schemeClr val="tx1"/>
                          </a:solidFill>
                          <a:effectLst/>
                        </a:rPr>
                        <a:t>Predictor Variables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9147873"/>
                  </a:ext>
                </a:extLst>
              </a:tr>
              <a:tr h="716827">
                <a:tc vMerge="1">
                  <a:txBody>
                    <a:bodyPr/>
                    <a:lstStyle/>
                    <a:p>
                      <a:endParaRPr lang="en-US"/>
                    </a:p>
                  </a:txBody>
                  <a:tcPr/>
                </a:tc>
                <a:tc>
                  <a:txBody>
                    <a:bodyPr/>
                    <a:lstStyle/>
                    <a:p>
                      <a:pPr marL="0" marR="0" algn="ctr">
                        <a:spcBef>
                          <a:spcPts val="0"/>
                        </a:spcBef>
                        <a:spcAft>
                          <a:spcPts val="0"/>
                        </a:spcAft>
                      </a:pPr>
                      <a:r>
                        <a:rPr lang="en-US" sz="1100" b="0">
                          <a:solidFill>
                            <a:schemeClr val="tx1"/>
                          </a:solidFill>
                          <a:effectLst/>
                        </a:rPr>
                        <a:t>Number of Buildings</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Number of thermal zones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Coverage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External wall area</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Floor area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R</a:t>
                      </a:r>
                      <a:r>
                        <a:rPr lang="en-US" sz="1100" b="0" baseline="30000" dirty="0">
                          <a:solidFill>
                            <a:schemeClr val="tx1"/>
                          </a:solidFill>
                          <a:effectLst/>
                        </a:rPr>
                        <a:t>2 </a:t>
                      </a:r>
                      <a:r>
                        <a:rPr lang="en-US" sz="1100" b="0" dirty="0">
                          <a:solidFill>
                            <a:schemeClr val="tx1"/>
                          </a:solidFill>
                          <a:effectLst/>
                        </a:rPr>
                        <a:t>Value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0053496"/>
                  </a:ext>
                </a:extLst>
              </a:tr>
              <a:tr h="251843">
                <a:tc>
                  <a:txBody>
                    <a:bodyPr/>
                    <a:lstStyle/>
                    <a:p>
                      <a:pPr marL="0" marR="0" algn="l">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0.894</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02396201"/>
                  </a:ext>
                </a:extLst>
              </a:tr>
              <a:tr h="241805">
                <a:tc>
                  <a:txBody>
                    <a:bodyPr/>
                    <a:lstStyle/>
                    <a:p>
                      <a:pPr marL="0" marR="0" algn="l">
                        <a:spcBef>
                          <a:spcPts val="0"/>
                        </a:spcBef>
                        <a:spcAft>
                          <a:spcPts val="0"/>
                        </a:spcAft>
                      </a:pPr>
                      <a:r>
                        <a:rPr lang="en-US" sz="1100" b="0">
                          <a:solidFill>
                            <a:schemeClr val="tx1"/>
                          </a:solidFill>
                          <a:effectLst/>
                        </a:rPr>
                        <a:t>Potential solar power</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0.952</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35603"/>
                  </a:ext>
                </a:extLst>
              </a:tr>
              <a:tr h="235089">
                <a:tc>
                  <a:txBody>
                    <a:bodyPr/>
                    <a:lstStyle/>
                    <a:p>
                      <a:pPr marL="0" marR="0" algn="l">
                        <a:spcBef>
                          <a:spcPts val="0"/>
                        </a:spcBef>
                        <a:spcAft>
                          <a:spcPts val="0"/>
                        </a:spcAft>
                      </a:pPr>
                      <a:r>
                        <a:rPr lang="en-US" sz="1100" b="0" dirty="0">
                          <a:solidFill>
                            <a:schemeClr val="tx1"/>
                          </a:solidFill>
                          <a:effectLst/>
                        </a:rPr>
                        <a:t>Energy Demands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0.94</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71372922"/>
                  </a:ext>
                </a:extLst>
              </a:tr>
              <a:tr h="255901">
                <a:tc>
                  <a:txBody>
                    <a:bodyPr/>
                    <a:lstStyle/>
                    <a:p>
                      <a:pPr marL="0" marR="0" algn="l">
                        <a:spcBef>
                          <a:spcPts val="0"/>
                        </a:spcBef>
                        <a:spcAft>
                          <a:spcPts val="0"/>
                        </a:spcAft>
                      </a:pPr>
                      <a:r>
                        <a:rPr lang="en-US" sz="1100" b="0" dirty="0">
                          <a:solidFill>
                            <a:schemeClr val="tx1"/>
                          </a:solidFill>
                          <a:effectLst/>
                        </a:rPr>
                        <a:t>Energy Balance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0.956</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88904574"/>
                  </a:ext>
                </a:extLst>
              </a:tr>
            </a:tbl>
          </a:graphicData>
        </a:graphic>
      </p:graphicFrame>
      <p:pic>
        <p:nvPicPr>
          <p:cNvPr id="69" name="Google Shape;156;p31">
            <a:extLst>
              <a:ext uri="{FF2B5EF4-FFF2-40B4-BE49-F238E27FC236}">
                <a16:creationId xmlns:a16="http://schemas.microsoft.com/office/drawing/2014/main" id="{253353B6-A4B9-43C6-A60F-1DAD370C1F98}"/>
              </a:ext>
            </a:extLst>
          </p:cNvPr>
          <p:cNvPicPr preferRelativeResize="0"/>
          <p:nvPr/>
        </p:nvPicPr>
        <p:blipFill rotWithShape="1">
          <a:blip r:embed="rId4">
            <a:alphaModFix/>
          </a:blip>
          <a:srcRect l="9311" r="10419" b="14529"/>
          <a:stretch/>
        </p:blipFill>
        <p:spPr>
          <a:xfrm>
            <a:off x="9765135" y="353211"/>
            <a:ext cx="1872248" cy="1418270"/>
          </a:xfrm>
          <a:prstGeom prst="rect">
            <a:avLst/>
          </a:prstGeom>
          <a:noFill/>
          <a:ln>
            <a:noFill/>
          </a:ln>
        </p:spPr>
      </p:pic>
      <p:pic>
        <p:nvPicPr>
          <p:cNvPr id="71" name="Google Shape;161;p31">
            <a:extLst>
              <a:ext uri="{FF2B5EF4-FFF2-40B4-BE49-F238E27FC236}">
                <a16:creationId xmlns:a16="http://schemas.microsoft.com/office/drawing/2014/main" id="{96204E31-7E9E-46E2-A3D8-EB24CA68FD0E}"/>
              </a:ext>
            </a:extLst>
          </p:cNvPr>
          <p:cNvPicPr preferRelativeResize="0"/>
          <p:nvPr/>
        </p:nvPicPr>
        <p:blipFill>
          <a:blip r:embed="rId5">
            <a:alphaModFix/>
          </a:blip>
          <a:stretch>
            <a:fillRect/>
          </a:stretch>
        </p:blipFill>
        <p:spPr>
          <a:xfrm>
            <a:off x="9765135" y="2058812"/>
            <a:ext cx="1888565" cy="1093963"/>
          </a:xfrm>
          <a:prstGeom prst="rect">
            <a:avLst/>
          </a:prstGeom>
          <a:noFill/>
          <a:ln>
            <a:noFill/>
          </a:ln>
        </p:spPr>
      </p:pic>
      <p:sp>
        <p:nvSpPr>
          <p:cNvPr id="84" name="TextBox 83">
            <a:extLst>
              <a:ext uri="{FF2B5EF4-FFF2-40B4-BE49-F238E27FC236}">
                <a16:creationId xmlns:a16="http://schemas.microsoft.com/office/drawing/2014/main" id="{AD48EB8D-B2DA-44AE-A7FA-2C3DC745CB63}"/>
              </a:ext>
            </a:extLst>
          </p:cNvPr>
          <p:cNvSpPr txBox="1"/>
          <p:nvPr/>
        </p:nvSpPr>
        <p:spPr>
          <a:xfrm>
            <a:off x="9906000" y="5797034"/>
            <a:ext cx="2066925"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Chang et. al., 2019; </a:t>
            </a:r>
            <a:endParaRPr lang="en-US" dirty="0"/>
          </a:p>
        </p:txBody>
      </p:sp>
      <p:sp>
        <p:nvSpPr>
          <p:cNvPr id="85" name="TextBox 84">
            <a:extLst>
              <a:ext uri="{FF2B5EF4-FFF2-40B4-BE49-F238E27FC236}">
                <a16:creationId xmlns:a16="http://schemas.microsoft.com/office/drawing/2014/main" id="{C9597808-354C-4AC9-82A3-7EB01FA22452}"/>
              </a:ext>
            </a:extLst>
          </p:cNvPr>
          <p:cNvSpPr txBox="1"/>
          <p:nvPr/>
        </p:nvSpPr>
        <p:spPr>
          <a:xfrm>
            <a:off x="9734550" y="3244334"/>
            <a:ext cx="2066925" cy="369332"/>
          </a:xfrm>
          <a:prstGeom prst="rect">
            <a:avLst/>
          </a:prstGeom>
          <a:noFill/>
        </p:spPr>
        <p:txBody>
          <a:bodyPr wrap="square">
            <a:spAutoFit/>
          </a:bodyPr>
          <a:lstStyle/>
          <a:p>
            <a:r>
              <a:rPr lang="en-US" sz="1800" dirty="0" err="1">
                <a:effectLst/>
                <a:latin typeface="Times New Roman" panose="02020603050405020304" pitchFamily="18" charset="0"/>
                <a:ea typeface="Calibri" panose="020F0502020204030204" pitchFamily="34" charset="0"/>
              </a:rPr>
              <a:t>Rezzae</a:t>
            </a:r>
            <a:r>
              <a:rPr lang="en-US" sz="1800" dirty="0">
                <a:effectLst/>
                <a:latin typeface="Times New Roman" panose="02020603050405020304" pitchFamily="18" charset="0"/>
                <a:ea typeface="Calibri" panose="020F0502020204030204" pitchFamily="34" charset="0"/>
              </a:rPr>
              <a:t> et. al., 2020; </a:t>
            </a:r>
            <a:endParaRPr lang="en-US" dirty="0"/>
          </a:p>
        </p:txBody>
      </p:sp>
      <p:grpSp>
        <p:nvGrpSpPr>
          <p:cNvPr id="92" name="Group 91">
            <a:extLst>
              <a:ext uri="{FF2B5EF4-FFF2-40B4-BE49-F238E27FC236}">
                <a16:creationId xmlns:a16="http://schemas.microsoft.com/office/drawing/2014/main" id="{87770202-04AF-4E83-8A36-AE68298355F5}"/>
              </a:ext>
            </a:extLst>
          </p:cNvPr>
          <p:cNvGrpSpPr/>
          <p:nvPr/>
        </p:nvGrpSpPr>
        <p:grpSpPr>
          <a:xfrm>
            <a:off x="500488" y="571501"/>
            <a:ext cx="8592042" cy="2971798"/>
            <a:chOff x="500488" y="571501"/>
            <a:chExt cx="8592042" cy="2971798"/>
          </a:xfrm>
        </p:grpSpPr>
        <p:sp>
          <p:nvSpPr>
            <p:cNvPr id="72" name="Rectangle 71">
              <a:extLst>
                <a:ext uri="{FF2B5EF4-FFF2-40B4-BE49-F238E27FC236}">
                  <a16:creationId xmlns:a16="http://schemas.microsoft.com/office/drawing/2014/main" id="{BC912C50-18A2-4926-8A40-C436A8A576EB}"/>
                </a:ext>
              </a:extLst>
            </p:cNvPr>
            <p:cNvSpPr/>
            <p:nvPr/>
          </p:nvSpPr>
          <p:spPr>
            <a:xfrm>
              <a:off x="3251953" y="1631127"/>
              <a:ext cx="1948085" cy="1807398"/>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00119FF-E548-4764-9D0D-B9E3B04BFAF0}"/>
                </a:ext>
              </a:extLst>
            </p:cNvPr>
            <p:cNvSpPr/>
            <p:nvPr/>
          </p:nvSpPr>
          <p:spPr>
            <a:xfrm>
              <a:off x="5440309" y="1642576"/>
              <a:ext cx="3652221" cy="190072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20F9D9-49A1-4519-B38F-56896CF9DD33}"/>
                </a:ext>
              </a:extLst>
            </p:cNvPr>
            <p:cNvSpPr/>
            <p:nvPr/>
          </p:nvSpPr>
          <p:spPr>
            <a:xfrm>
              <a:off x="3257620" y="920846"/>
              <a:ext cx="1901748" cy="47979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extBox 3">
              <a:extLst>
                <a:ext uri="{FF2B5EF4-FFF2-40B4-BE49-F238E27FC236}">
                  <a16:creationId xmlns:a16="http://schemas.microsoft.com/office/drawing/2014/main" id="{1C84A3CB-30CC-4F53-BB4C-4CB58765EDFD}"/>
                </a:ext>
              </a:extLst>
            </p:cNvPr>
            <p:cNvSpPr txBox="1"/>
            <p:nvPr/>
          </p:nvSpPr>
          <p:spPr>
            <a:xfrm>
              <a:off x="5620398" y="1039772"/>
              <a:ext cx="1754676" cy="210153"/>
            </a:xfrm>
            <a:prstGeom prst="rect">
              <a:avLst/>
            </a:prstGeom>
            <a:noFill/>
            <a:ln>
              <a:noFill/>
            </a:ln>
          </p:spPr>
          <p:txBody>
            <a:bodyPr wrap="square" rtlCol="0">
              <a:spAutoFit/>
            </a:bodyPr>
            <a:lstStyle/>
            <a:p>
              <a:r>
                <a:rPr lang="en-US" sz="1400" dirty="0"/>
                <a:t>Design Alternatives</a:t>
              </a:r>
            </a:p>
          </p:txBody>
        </p:sp>
        <p:sp>
          <p:nvSpPr>
            <p:cNvPr id="20" name="TextBox 19">
              <a:extLst>
                <a:ext uri="{FF2B5EF4-FFF2-40B4-BE49-F238E27FC236}">
                  <a16:creationId xmlns:a16="http://schemas.microsoft.com/office/drawing/2014/main" id="{ACFA46A4-7274-4434-A3A6-7DCB0763AF8F}"/>
                </a:ext>
              </a:extLst>
            </p:cNvPr>
            <p:cNvSpPr txBox="1"/>
            <p:nvPr/>
          </p:nvSpPr>
          <p:spPr>
            <a:xfrm>
              <a:off x="6022224" y="1773396"/>
              <a:ext cx="2878651" cy="210153"/>
            </a:xfrm>
            <a:prstGeom prst="rect">
              <a:avLst/>
            </a:prstGeom>
            <a:noFill/>
            <a:ln>
              <a:noFill/>
            </a:ln>
          </p:spPr>
          <p:txBody>
            <a:bodyPr wrap="square" rtlCol="0">
              <a:spAutoFit/>
            </a:bodyPr>
            <a:lstStyle/>
            <a:p>
              <a:r>
                <a:rPr lang="en-US" sz="1400" dirty="0"/>
                <a:t>Energy Plus Simulation (honeybee)</a:t>
              </a:r>
            </a:p>
          </p:txBody>
        </p:sp>
        <p:sp>
          <p:nvSpPr>
            <p:cNvPr id="21" name="TextBox 20">
              <a:extLst>
                <a:ext uri="{FF2B5EF4-FFF2-40B4-BE49-F238E27FC236}">
                  <a16:creationId xmlns:a16="http://schemas.microsoft.com/office/drawing/2014/main" id="{013EDBB0-F3A4-4C26-B5DB-5101FAD37F43}"/>
                </a:ext>
              </a:extLst>
            </p:cNvPr>
            <p:cNvSpPr txBox="1"/>
            <p:nvPr/>
          </p:nvSpPr>
          <p:spPr>
            <a:xfrm>
              <a:off x="6022224" y="2229216"/>
              <a:ext cx="2903047" cy="210153"/>
            </a:xfrm>
            <a:prstGeom prst="rect">
              <a:avLst/>
            </a:prstGeom>
            <a:noFill/>
            <a:ln>
              <a:noFill/>
            </a:ln>
          </p:spPr>
          <p:txBody>
            <a:bodyPr wrap="square" rtlCol="0">
              <a:spAutoFit/>
            </a:bodyPr>
            <a:lstStyle/>
            <a:p>
              <a:r>
                <a:rPr lang="en-US" sz="1400" dirty="0"/>
                <a:t>Solar harvesting Potential (ladybug)</a:t>
              </a:r>
            </a:p>
          </p:txBody>
        </p:sp>
        <p:sp>
          <p:nvSpPr>
            <p:cNvPr id="22" name="TextBox 21">
              <a:extLst>
                <a:ext uri="{FF2B5EF4-FFF2-40B4-BE49-F238E27FC236}">
                  <a16:creationId xmlns:a16="http://schemas.microsoft.com/office/drawing/2014/main" id="{CD631947-AA09-4683-8807-C84E8DA548BF}"/>
                </a:ext>
              </a:extLst>
            </p:cNvPr>
            <p:cNvSpPr txBox="1"/>
            <p:nvPr/>
          </p:nvSpPr>
          <p:spPr>
            <a:xfrm>
              <a:off x="6022224" y="2701017"/>
              <a:ext cx="2903047" cy="307777"/>
            </a:xfrm>
            <a:prstGeom prst="rect">
              <a:avLst/>
            </a:prstGeom>
            <a:noFill/>
            <a:ln>
              <a:noFill/>
            </a:ln>
          </p:spPr>
          <p:txBody>
            <a:bodyPr wrap="square" rtlCol="0">
              <a:spAutoFit/>
            </a:bodyPr>
            <a:lstStyle/>
            <a:p>
              <a:r>
                <a:rPr lang="en-US" sz="1400" dirty="0"/>
                <a:t>Radiance (honeybee)</a:t>
              </a:r>
            </a:p>
          </p:txBody>
        </p:sp>
        <p:sp>
          <p:nvSpPr>
            <p:cNvPr id="23" name="TextBox 22">
              <a:extLst>
                <a:ext uri="{FF2B5EF4-FFF2-40B4-BE49-F238E27FC236}">
                  <a16:creationId xmlns:a16="http://schemas.microsoft.com/office/drawing/2014/main" id="{4B0C4CA9-642A-4EFB-A5B5-7E9A64058CAD}"/>
                </a:ext>
              </a:extLst>
            </p:cNvPr>
            <p:cNvSpPr txBox="1"/>
            <p:nvPr/>
          </p:nvSpPr>
          <p:spPr>
            <a:xfrm>
              <a:off x="3660346" y="2221163"/>
              <a:ext cx="1137661" cy="210153"/>
            </a:xfrm>
            <a:prstGeom prst="rect">
              <a:avLst/>
            </a:prstGeom>
            <a:noFill/>
            <a:ln>
              <a:noFill/>
            </a:ln>
          </p:spPr>
          <p:txBody>
            <a:bodyPr wrap="square" rtlCol="0">
              <a:spAutoFit/>
            </a:bodyPr>
            <a:lstStyle/>
            <a:p>
              <a:pPr algn="ctr"/>
              <a:r>
                <a:rPr lang="en-US" sz="1400" dirty="0"/>
                <a:t>Energy</a:t>
              </a:r>
            </a:p>
          </p:txBody>
        </p:sp>
        <p:sp>
          <p:nvSpPr>
            <p:cNvPr id="24" name="TextBox 23">
              <a:extLst>
                <a:ext uri="{FF2B5EF4-FFF2-40B4-BE49-F238E27FC236}">
                  <a16:creationId xmlns:a16="http://schemas.microsoft.com/office/drawing/2014/main" id="{94F7E73F-C584-4354-AF5F-35AC5D673168}"/>
                </a:ext>
              </a:extLst>
            </p:cNvPr>
            <p:cNvSpPr txBox="1"/>
            <p:nvPr/>
          </p:nvSpPr>
          <p:spPr>
            <a:xfrm>
              <a:off x="3661024" y="2689124"/>
              <a:ext cx="1142894" cy="307777"/>
            </a:xfrm>
            <a:prstGeom prst="rect">
              <a:avLst/>
            </a:prstGeom>
            <a:noFill/>
            <a:ln>
              <a:noFill/>
            </a:ln>
          </p:spPr>
          <p:txBody>
            <a:bodyPr wrap="square" rtlCol="0">
              <a:spAutoFit/>
            </a:bodyPr>
            <a:lstStyle/>
            <a:p>
              <a:pPr algn="ctr"/>
              <a:r>
                <a:rPr lang="en-US" sz="1400" dirty="0"/>
                <a:t>Daylighting</a:t>
              </a:r>
            </a:p>
          </p:txBody>
        </p:sp>
        <p:sp>
          <p:nvSpPr>
            <p:cNvPr id="25" name="TextBox 24">
              <a:extLst>
                <a:ext uri="{FF2B5EF4-FFF2-40B4-BE49-F238E27FC236}">
                  <a16:creationId xmlns:a16="http://schemas.microsoft.com/office/drawing/2014/main" id="{1DAF906A-6B5C-4F01-B3AB-8840C541B377}"/>
                </a:ext>
              </a:extLst>
            </p:cNvPr>
            <p:cNvSpPr txBox="1"/>
            <p:nvPr/>
          </p:nvSpPr>
          <p:spPr>
            <a:xfrm>
              <a:off x="500488" y="2958052"/>
              <a:ext cx="2024209" cy="210153"/>
            </a:xfrm>
            <a:prstGeom prst="rect">
              <a:avLst/>
            </a:prstGeom>
            <a:noFill/>
            <a:ln>
              <a:noFill/>
            </a:ln>
          </p:spPr>
          <p:txBody>
            <a:bodyPr wrap="square" rtlCol="0">
              <a:spAutoFit/>
            </a:bodyPr>
            <a:lstStyle/>
            <a:p>
              <a:r>
                <a:rPr lang="en-US" sz="1400" dirty="0"/>
                <a:t>Multi-variate Regression</a:t>
              </a:r>
            </a:p>
          </p:txBody>
        </p:sp>
        <p:sp>
          <p:nvSpPr>
            <p:cNvPr id="26" name="TextBox 25">
              <a:extLst>
                <a:ext uri="{FF2B5EF4-FFF2-40B4-BE49-F238E27FC236}">
                  <a16:creationId xmlns:a16="http://schemas.microsoft.com/office/drawing/2014/main" id="{1F10D42A-3F5E-4188-A4AE-2CFD73BF9DB9}"/>
                </a:ext>
              </a:extLst>
            </p:cNvPr>
            <p:cNvSpPr txBox="1"/>
            <p:nvPr/>
          </p:nvSpPr>
          <p:spPr>
            <a:xfrm>
              <a:off x="3675431" y="1045718"/>
              <a:ext cx="1166980" cy="210153"/>
            </a:xfrm>
            <a:prstGeom prst="rect">
              <a:avLst/>
            </a:prstGeom>
            <a:noFill/>
            <a:ln>
              <a:noFill/>
            </a:ln>
          </p:spPr>
          <p:txBody>
            <a:bodyPr wrap="square" rtlCol="0">
              <a:spAutoFit/>
            </a:bodyPr>
            <a:lstStyle/>
            <a:p>
              <a:pPr algn="ctr"/>
              <a:r>
                <a:rPr lang="en-US" sz="1400" dirty="0"/>
                <a:t>Constraints</a:t>
              </a:r>
            </a:p>
          </p:txBody>
        </p:sp>
        <p:sp>
          <p:nvSpPr>
            <p:cNvPr id="27" name="TextBox 26">
              <a:extLst>
                <a:ext uri="{FF2B5EF4-FFF2-40B4-BE49-F238E27FC236}">
                  <a16:creationId xmlns:a16="http://schemas.microsoft.com/office/drawing/2014/main" id="{A493EC45-2CF5-48C7-B67B-BC51FE6BF5AE}"/>
                </a:ext>
              </a:extLst>
            </p:cNvPr>
            <p:cNvSpPr txBox="1"/>
            <p:nvPr/>
          </p:nvSpPr>
          <p:spPr>
            <a:xfrm>
              <a:off x="3581783" y="623532"/>
              <a:ext cx="1433514" cy="252183"/>
            </a:xfrm>
            <a:prstGeom prst="rect">
              <a:avLst/>
            </a:prstGeom>
            <a:noFill/>
          </p:spPr>
          <p:txBody>
            <a:bodyPr wrap="square" rtlCol="0">
              <a:spAutoFit/>
            </a:bodyPr>
            <a:lstStyle/>
            <a:p>
              <a:r>
                <a:rPr lang="en-US" dirty="0">
                  <a:solidFill>
                    <a:srgbClr val="FF0000"/>
                  </a:solidFill>
                </a:rPr>
                <a:t>Relationship</a:t>
              </a:r>
            </a:p>
          </p:txBody>
        </p:sp>
        <p:cxnSp>
          <p:nvCxnSpPr>
            <p:cNvPr id="36" name="Straight Arrow Connector 35">
              <a:extLst>
                <a:ext uri="{FF2B5EF4-FFF2-40B4-BE49-F238E27FC236}">
                  <a16:creationId xmlns:a16="http://schemas.microsoft.com/office/drawing/2014/main" id="{BDCD1ED0-963F-4542-8655-25C7CE4CB6CB}"/>
                </a:ext>
              </a:extLst>
            </p:cNvPr>
            <p:cNvCxnSpPr>
              <a:cxnSpLocks/>
            </p:cNvCxnSpPr>
            <p:nvPr/>
          </p:nvCxnSpPr>
          <p:spPr>
            <a:xfrm>
              <a:off x="3032959" y="2348651"/>
              <a:ext cx="0" cy="9088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7170B1-982E-422E-8BDA-0769F1274962}"/>
                </a:ext>
              </a:extLst>
            </p:cNvPr>
            <p:cNvCxnSpPr>
              <a:cxnSpLocks/>
            </p:cNvCxnSpPr>
            <p:nvPr/>
          </p:nvCxnSpPr>
          <p:spPr>
            <a:xfrm flipH="1">
              <a:off x="2541821" y="3088360"/>
              <a:ext cx="489844"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3DEE50C-4793-4AAD-B96F-FCB4FD69629F}"/>
                </a:ext>
              </a:extLst>
            </p:cNvPr>
            <p:cNvGrpSpPr/>
            <p:nvPr/>
          </p:nvGrpSpPr>
          <p:grpSpPr>
            <a:xfrm flipV="1">
              <a:off x="1418604" y="760295"/>
              <a:ext cx="2127161" cy="2173404"/>
              <a:chOff x="2890443" y="2975357"/>
              <a:chExt cx="775866" cy="978337"/>
            </a:xfrm>
          </p:grpSpPr>
          <p:cxnSp>
            <p:nvCxnSpPr>
              <p:cNvPr id="31" name="Straight Arrow Connector 30">
                <a:extLst>
                  <a:ext uri="{FF2B5EF4-FFF2-40B4-BE49-F238E27FC236}">
                    <a16:creationId xmlns:a16="http://schemas.microsoft.com/office/drawing/2014/main" id="{2DB9A815-5275-4117-A659-FD3746711660}"/>
                  </a:ext>
                </a:extLst>
              </p:cNvPr>
              <p:cNvCxnSpPr>
                <a:cxnSpLocks/>
              </p:cNvCxnSpPr>
              <p:nvPr/>
            </p:nvCxnSpPr>
            <p:spPr>
              <a:xfrm>
                <a:off x="2890443" y="2975357"/>
                <a:ext cx="0" cy="978334"/>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0A4D22-3A5D-4E8D-90A7-FF3B9A2335DB}"/>
                  </a:ext>
                </a:extLst>
              </p:cNvPr>
              <p:cNvCxnSpPr>
                <a:cxnSpLocks/>
              </p:cNvCxnSpPr>
              <p:nvPr/>
            </p:nvCxnSpPr>
            <p:spPr>
              <a:xfrm flipH="1">
                <a:off x="2891246" y="3953694"/>
                <a:ext cx="77506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0160799-D2C7-4DE4-9A99-5C104E82DF6D}"/>
                </a:ext>
              </a:extLst>
            </p:cNvPr>
            <p:cNvGrpSpPr/>
            <p:nvPr/>
          </p:nvGrpSpPr>
          <p:grpSpPr>
            <a:xfrm>
              <a:off x="7378075" y="1166749"/>
              <a:ext cx="626711" cy="463014"/>
              <a:chOff x="9274628" y="1100364"/>
              <a:chExt cx="757644" cy="620485"/>
            </a:xfrm>
          </p:grpSpPr>
          <p:cxnSp>
            <p:nvCxnSpPr>
              <p:cNvPr id="41" name="Straight Arrow Connector 40">
                <a:extLst>
                  <a:ext uri="{FF2B5EF4-FFF2-40B4-BE49-F238E27FC236}">
                    <a16:creationId xmlns:a16="http://schemas.microsoft.com/office/drawing/2014/main" id="{A1A897DB-CC53-4E95-8F12-384C2ED90343}"/>
                  </a:ext>
                </a:extLst>
              </p:cNvPr>
              <p:cNvCxnSpPr>
                <a:cxnSpLocks/>
              </p:cNvCxnSpPr>
              <p:nvPr/>
            </p:nvCxnSpPr>
            <p:spPr>
              <a:xfrm>
                <a:off x="9274628" y="1100366"/>
                <a:ext cx="757643"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F2461D-DB9D-4D11-A3BE-4DEF3EA10410}"/>
                  </a:ext>
                </a:extLst>
              </p:cNvPr>
              <p:cNvCxnSpPr>
                <a:cxnSpLocks/>
              </p:cNvCxnSpPr>
              <p:nvPr/>
            </p:nvCxnSpPr>
            <p:spPr>
              <a:xfrm flipH="1">
                <a:off x="10032272" y="1100364"/>
                <a:ext cx="0" cy="6204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465B0F1-5F3D-4B1F-B061-704F15521720}"/>
                </a:ext>
              </a:extLst>
            </p:cNvPr>
            <p:cNvCxnSpPr>
              <a:cxnSpLocks/>
            </p:cNvCxnSpPr>
            <p:nvPr/>
          </p:nvCxnSpPr>
          <p:spPr>
            <a:xfrm flipH="1">
              <a:off x="4236634" y="1892321"/>
              <a:ext cx="1759468"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657AA6-3D41-491F-B25D-07D0EF25403C}"/>
                </a:ext>
              </a:extLst>
            </p:cNvPr>
            <p:cNvCxnSpPr>
              <a:cxnSpLocks/>
            </p:cNvCxnSpPr>
            <p:nvPr/>
          </p:nvCxnSpPr>
          <p:spPr>
            <a:xfrm>
              <a:off x="4235956" y="1892321"/>
              <a:ext cx="0" cy="298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9A9252-2F44-4BFA-A5EF-12FB36DB5765}"/>
                </a:ext>
              </a:extLst>
            </p:cNvPr>
            <p:cNvCxnSpPr>
              <a:cxnSpLocks/>
            </p:cNvCxnSpPr>
            <p:nvPr/>
          </p:nvCxnSpPr>
          <p:spPr>
            <a:xfrm flipH="1">
              <a:off x="4803917" y="2354089"/>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FB9E7E-21DA-4C43-B065-39BD734A7E4E}"/>
                </a:ext>
              </a:extLst>
            </p:cNvPr>
            <p:cNvCxnSpPr>
              <a:cxnSpLocks/>
            </p:cNvCxnSpPr>
            <p:nvPr/>
          </p:nvCxnSpPr>
          <p:spPr>
            <a:xfrm flipH="1">
              <a:off x="4803917" y="28318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B0543D-86F3-46E7-A07B-90010918E7DD}"/>
                </a:ext>
              </a:extLst>
            </p:cNvPr>
            <p:cNvCxnSpPr>
              <a:cxnSpLocks/>
            </p:cNvCxnSpPr>
            <p:nvPr/>
          </p:nvCxnSpPr>
          <p:spPr>
            <a:xfrm>
              <a:off x="4868524" y="1176538"/>
              <a:ext cx="737468" cy="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D501252-1045-42C9-87AA-BD34F827208D}"/>
                </a:ext>
              </a:extLst>
            </p:cNvPr>
            <p:cNvCxnSpPr>
              <a:cxnSpLocks/>
            </p:cNvCxnSpPr>
            <p:nvPr/>
          </p:nvCxnSpPr>
          <p:spPr>
            <a:xfrm flipH="1">
              <a:off x="3034309" y="2350928"/>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944E92-4B26-461A-80D5-CDD2C9361D6E}"/>
                </a:ext>
              </a:extLst>
            </p:cNvPr>
            <p:cNvCxnSpPr>
              <a:cxnSpLocks/>
            </p:cNvCxnSpPr>
            <p:nvPr/>
          </p:nvCxnSpPr>
          <p:spPr>
            <a:xfrm flipH="1">
              <a:off x="3034309" y="2831835"/>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81A3837-00C2-41FC-B1CA-29F3D285E708}"/>
                </a:ext>
              </a:extLst>
            </p:cNvPr>
            <p:cNvSpPr/>
            <p:nvPr/>
          </p:nvSpPr>
          <p:spPr>
            <a:xfrm>
              <a:off x="3124200" y="571501"/>
              <a:ext cx="2190750" cy="296227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5D73729-0563-41B1-BBBB-6B81C75CDD53}"/>
                </a:ext>
              </a:extLst>
            </p:cNvPr>
            <p:cNvSpPr txBox="1"/>
            <p:nvPr/>
          </p:nvSpPr>
          <p:spPr>
            <a:xfrm>
              <a:off x="6022224" y="3158217"/>
              <a:ext cx="2903047" cy="210153"/>
            </a:xfrm>
            <a:prstGeom prst="rect">
              <a:avLst/>
            </a:prstGeom>
            <a:noFill/>
            <a:ln>
              <a:noFill/>
            </a:ln>
          </p:spPr>
          <p:txBody>
            <a:bodyPr wrap="square" rtlCol="0">
              <a:spAutoFit/>
            </a:bodyPr>
            <a:lstStyle/>
            <a:p>
              <a:r>
                <a:rPr lang="en-US" sz="1400" dirty="0"/>
                <a:t>Sky view factor (ladybug)</a:t>
              </a:r>
            </a:p>
          </p:txBody>
        </p:sp>
        <p:sp>
          <p:nvSpPr>
            <p:cNvPr id="87" name="TextBox 86">
              <a:extLst>
                <a:ext uri="{FF2B5EF4-FFF2-40B4-BE49-F238E27FC236}">
                  <a16:creationId xmlns:a16="http://schemas.microsoft.com/office/drawing/2014/main" id="{D84AB18A-9419-42F3-A456-3DF5AEA0CF92}"/>
                </a:ext>
              </a:extLst>
            </p:cNvPr>
            <p:cNvSpPr txBox="1"/>
            <p:nvPr/>
          </p:nvSpPr>
          <p:spPr>
            <a:xfrm>
              <a:off x="3661024" y="3146324"/>
              <a:ext cx="1142894" cy="210153"/>
            </a:xfrm>
            <a:prstGeom prst="rect">
              <a:avLst/>
            </a:prstGeom>
            <a:noFill/>
            <a:ln>
              <a:noFill/>
            </a:ln>
          </p:spPr>
          <p:txBody>
            <a:bodyPr wrap="square" rtlCol="0">
              <a:spAutoFit/>
            </a:bodyPr>
            <a:lstStyle/>
            <a:p>
              <a:pPr algn="ctr"/>
              <a:r>
                <a:rPr lang="en-US" sz="1400" dirty="0"/>
                <a:t>Openness</a:t>
              </a:r>
            </a:p>
          </p:txBody>
        </p:sp>
        <p:cxnSp>
          <p:nvCxnSpPr>
            <p:cNvPr id="88" name="Straight Arrow Connector 87">
              <a:extLst>
                <a:ext uri="{FF2B5EF4-FFF2-40B4-BE49-F238E27FC236}">
                  <a16:creationId xmlns:a16="http://schemas.microsoft.com/office/drawing/2014/main" id="{162ECD97-3941-4A78-9FAD-C0BCE86DF833}"/>
                </a:ext>
              </a:extLst>
            </p:cNvPr>
            <p:cNvCxnSpPr>
              <a:cxnSpLocks/>
            </p:cNvCxnSpPr>
            <p:nvPr/>
          </p:nvCxnSpPr>
          <p:spPr>
            <a:xfrm flipH="1">
              <a:off x="4803917" y="32890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DB944A-F89A-4BA9-BEEC-7543E55BA1D0}"/>
                </a:ext>
              </a:extLst>
            </p:cNvPr>
            <p:cNvCxnSpPr>
              <a:cxnSpLocks/>
            </p:cNvCxnSpPr>
            <p:nvPr/>
          </p:nvCxnSpPr>
          <p:spPr>
            <a:xfrm flipH="1">
              <a:off x="3034309" y="3260460"/>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181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54"/>
          <p:cNvPicPr preferRelativeResize="0"/>
          <p:nvPr/>
        </p:nvPicPr>
        <p:blipFill rotWithShape="1">
          <a:blip r:embed="rId3">
            <a:alphaModFix/>
          </a:blip>
          <a:srcRect b="48694"/>
          <a:stretch/>
        </p:blipFill>
        <p:spPr>
          <a:xfrm>
            <a:off x="481100" y="957684"/>
            <a:ext cx="10984864" cy="2656056"/>
          </a:xfrm>
          <a:prstGeom prst="rect">
            <a:avLst/>
          </a:prstGeom>
          <a:noFill/>
          <a:ln>
            <a:noFill/>
          </a:ln>
        </p:spPr>
      </p:pic>
      <p:pic>
        <p:nvPicPr>
          <p:cNvPr id="825" name="Google Shape;825;p54"/>
          <p:cNvPicPr preferRelativeResize="0"/>
          <p:nvPr/>
        </p:nvPicPr>
        <p:blipFill rotWithShape="1">
          <a:blip r:embed="rId3">
            <a:alphaModFix/>
          </a:blip>
          <a:srcRect t="63907" b="-1410"/>
          <a:stretch/>
        </p:blipFill>
        <p:spPr>
          <a:xfrm>
            <a:off x="481100" y="3958873"/>
            <a:ext cx="10984864" cy="19414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C14516B-A64D-7146-A89F-6009ACA240EE}"/>
              </a:ext>
            </a:extLst>
          </p:cNvPr>
          <p:cNvGraphicFramePr/>
          <p:nvPr>
            <p:extLst>
              <p:ext uri="{D42A27DB-BD31-4B8C-83A1-F6EECF244321}">
                <p14:modId xmlns:p14="http://schemas.microsoft.com/office/powerpoint/2010/main" val="2493519035"/>
              </p:ext>
            </p:extLst>
          </p:nvPr>
        </p:nvGraphicFramePr>
        <p:xfrm>
          <a:off x="785708" y="1765554"/>
          <a:ext cx="1806928" cy="408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5D81A749-F5A0-4D68-B436-E51BCC814BC7}"/>
              </a:ext>
            </a:extLst>
          </p:cNvPr>
          <p:cNvGraphicFramePr/>
          <p:nvPr>
            <p:extLst>
              <p:ext uri="{D42A27DB-BD31-4B8C-83A1-F6EECF244321}">
                <p14:modId xmlns:p14="http://schemas.microsoft.com/office/powerpoint/2010/main" val="434009017"/>
              </p:ext>
            </p:extLst>
          </p:nvPr>
        </p:nvGraphicFramePr>
        <p:xfrm>
          <a:off x="9930646" y="1710239"/>
          <a:ext cx="1966080" cy="4533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Arrow: Right 2">
            <a:extLst>
              <a:ext uri="{FF2B5EF4-FFF2-40B4-BE49-F238E27FC236}">
                <a16:creationId xmlns:a16="http://schemas.microsoft.com/office/drawing/2014/main" id="{27EEDB95-9F2D-4FD5-A4BC-813C5D0BD5E5}"/>
              </a:ext>
            </a:extLst>
          </p:cNvPr>
          <p:cNvSpPr/>
          <p:nvPr/>
        </p:nvSpPr>
        <p:spPr>
          <a:xfrm>
            <a:off x="9068412" y="3381832"/>
            <a:ext cx="671818" cy="866318"/>
          </a:xfrm>
          <a:prstGeom prst="rightArrow">
            <a:avLst>
              <a:gd name="adj1" fmla="val 31767"/>
              <a:gd name="adj2" fmla="val 528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1E5AB43F-A396-42C0-ADBA-D60B20F9E4DE}"/>
              </a:ext>
            </a:extLst>
          </p:cNvPr>
          <p:cNvGraphicFramePr/>
          <p:nvPr>
            <p:extLst>
              <p:ext uri="{D42A27DB-BD31-4B8C-83A1-F6EECF244321}">
                <p14:modId xmlns:p14="http://schemas.microsoft.com/office/powerpoint/2010/main" val="3227709837"/>
              </p:ext>
            </p:extLst>
          </p:nvPr>
        </p:nvGraphicFramePr>
        <p:xfrm>
          <a:off x="3844404" y="1772744"/>
          <a:ext cx="4407378" cy="40737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Rectangle 13">
            <a:extLst>
              <a:ext uri="{FF2B5EF4-FFF2-40B4-BE49-F238E27FC236}">
                <a16:creationId xmlns:a16="http://schemas.microsoft.com/office/drawing/2014/main" id="{511B6C4C-EE16-44AD-AF48-3EDAB00C06CB}"/>
              </a:ext>
            </a:extLst>
          </p:cNvPr>
          <p:cNvSpPr/>
          <p:nvPr/>
        </p:nvSpPr>
        <p:spPr>
          <a:xfrm>
            <a:off x="4028962" y="606140"/>
            <a:ext cx="3840090" cy="400110"/>
          </a:xfrm>
          <a:prstGeom prst="rect">
            <a:avLst/>
          </a:prstGeom>
        </p:spPr>
        <p:txBody>
          <a:bodyPr wrap="none">
            <a:spAutoFit/>
          </a:bodyPr>
          <a:lstStyle/>
          <a:p>
            <a:r>
              <a:rPr lang="en-US" sz="2000" b="1" dirty="0">
                <a:latin typeface="Comfortaa" panose="020B0604020202020204" charset="0"/>
                <a:cs typeface="Comfortaa" panose="020B0604020202020204" charset="0"/>
              </a:rPr>
              <a:t>Sources of Information &amp; Data</a:t>
            </a:r>
          </a:p>
        </p:txBody>
      </p:sp>
      <p:sp>
        <p:nvSpPr>
          <p:cNvPr id="16" name="Rectangle 15">
            <a:extLst>
              <a:ext uri="{FF2B5EF4-FFF2-40B4-BE49-F238E27FC236}">
                <a16:creationId xmlns:a16="http://schemas.microsoft.com/office/drawing/2014/main" id="{DB8D5389-6883-48A3-92DB-991C6E4C1D7C}"/>
              </a:ext>
            </a:extLst>
          </p:cNvPr>
          <p:cNvSpPr/>
          <p:nvPr/>
        </p:nvSpPr>
        <p:spPr>
          <a:xfrm>
            <a:off x="9770686" y="376560"/>
            <a:ext cx="2285999" cy="1015663"/>
          </a:xfrm>
          <a:prstGeom prst="rect">
            <a:avLst/>
          </a:prstGeom>
        </p:spPr>
        <p:txBody>
          <a:bodyPr wrap="square">
            <a:spAutoFit/>
          </a:bodyPr>
          <a:lstStyle/>
          <a:p>
            <a:pPr algn="ctr"/>
            <a:r>
              <a:rPr lang="en-US" sz="2000" b="1" dirty="0">
                <a:latin typeface="Comfortaa" panose="020B0604020202020204" charset="0"/>
                <a:cs typeface="Comfortaa" panose="020B0604020202020204" charset="0"/>
              </a:rPr>
              <a:t>Data-driven, “thoughtful”</a:t>
            </a:r>
          </a:p>
          <a:p>
            <a:pPr algn="ctr"/>
            <a:r>
              <a:rPr lang="en-US" sz="2000" b="1" dirty="0">
                <a:latin typeface="Comfortaa" panose="020B0604020202020204" charset="0"/>
                <a:cs typeface="Comfortaa" panose="020B0604020202020204" charset="0"/>
              </a:rPr>
              <a:t>design solutions</a:t>
            </a:r>
          </a:p>
        </p:txBody>
      </p:sp>
      <p:sp>
        <p:nvSpPr>
          <p:cNvPr id="17" name="Rectangle 16">
            <a:extLst>
              <a:ext uri="{FF2B5EF4-FFF2-40B4-BE49-F238E27FC236}">
                <a16:creationId xmlns:a16="http://schemas.microsoft.com/office/drawing/2014/main" id="{763D9FC8-AF63-465F-BF8A-7A463AAF4C66}"/>
              </a:ext>
            </a:extLst>
          </p:cNvPr>
          <p:cNvSpPr/>
          <p:nvPr/>
        </p:nvSpPr>
        <p:spPr>
          <a:xfrm>
            <a:off x="887916" y="606141"/>
            <a:ext cx="651781" cy="400110"/>
          </a:xfrm>
          <a:prstGeom prst="rect">
            <a:avLst/>
          </a:prstGeom>
        </p:spPr>
        <p:txBody>
          <a:bodyPr wrap="none">
            <a:spAutoFit/>
          </a:bodyPr>
          <a:lstStyle/>
          <a:p>
            <a:r>
              <a:rPr lang="en-US" sz="2000" b="1" dirty="0">
                <a:latin typeface="Comfortaa" panose="020B0604020202020204" charset="0"/>
                <a:cs typeface="Comfortaa" panose="020B0604020202020204" charset="0"/>
              </a:rPr>
              <a:t>SAT</a:t>
            </a:r>
          </a:p>
        </p:txBody>
      </p:sp>
      <p:sp>
        <p:nvSpPr>
          <p:cNvPr id="18" name="Arrow: Left-Right 17">
            <a:extLst>
              <a:ext uri="{FF2B5EF4-FFF2-40B4-BE49-F238E27FC236}">
                <a16:creationId xmlns:a16="http://schemas.microsoft.com/office/drawing/2014/main" id="{C4253C2D-FC7C-4CEB-8B43-9B924167DD74}"/>
              </a:ext>
            </a:extLst>
          </p:cNvPr>
          <p:cNvSpPr/>
          <p:nvPr/>
        </p:nvSpPr>
        <p:spPr>
          <a:xfrm>
            <a:off x="2811711" y="3522415"/>
            <a:ext cx="770389" cy="729164"/>
          </a:xfrm>
          <a:prstGeom prst="leftRightArrow">
            <a:avLst>
              <a:gd name="adj1" fmla="val 29245"/>
              <a:gd name="adj2" fmla="val 398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8ED0891-A11B-42AB-B126-87570AFE34EB}"/>
              </a:ext>
            </a:extLst>
          </p:cNvPr>
          <p:cNvSpPr/>
          <p:nvPr/>
        </p:nvSpPr>
        <p:spPr>
          <a:xfrm>
            <a:off x="360727" y="1408561"/>
            <a:ext cx="8416601" cy="4782689"/>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732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6"/>
          <p:cNvSpPr txBox="1"/>
          <p:nvPr/>
        </p:nvSpPr>
        <p:spPr>
          <a:xfrm>
            <a:off x="9211952" y="3431766"/>
            <a:ext cx="1933200" cy="452000"/>
          </a:xfrm>
          <a:prstGeom prst="rect">
            <a:avLst/>
          </a:prstGeom>
          <a:noFill/>
          <a:ln>
            <a:noFill/>
          </a:ln>
        </p:spPr>
        <p:txBody>
          <a:bodyPr spcFirstLastPara="1" wrap="square" lIns="91433" tIns="45700" rIns="91433" bIns="45700" anchor="t" anchorCtr="0">
            <a:noAutofit/>
          </a:bodyPr>
          <a:lstStyle/>
          <a:p>
            <a:r>
              <a:rPr lang="en" sz="2400" b="1" dirty="0">
                <a:latin typeface="Roboto Mono"/>
                <a:ea typeface="Roboto Mono"/>
                <a:cs typeface="Roboto Mono"/>
                <a:sym typeface="Roboto Mono"/>
              </a:rPr>
              <a:t>Thank you</a:t>
            </a:r>
            <a:endParaRPr sz="2400" b="1" dirty="0">
              <a:latin typeface="Roboto Mono"/>
              <a:ea typeface="Roboto Mono"/>
              <a:cs typeface="Roboto Mono"/>
              <a:sym typeface="Roboto Mono"/>
            </a:endParaRPr>
          </a:p>
        </p:txBody>
      </p:sp>
      <p:graphicFrame>
        <p:nvGraphicFramePr>
          <p:cNvPr id="840" name="Google Shape;840;p56"/>
          <p:cNvGraphicFramePr/>
          <p:nvPr>
            <p:extLst>
              <p:ext uri="{D42A27DB-BD31-4B8C-83A1-F6EECF244321}">
                <p14:modId xmlns:p14="http://schemas.microsoft.com/office/powerpoint/2010/main" val="3222823453"/>
              </p:ext>
            </p:extLst>
          </p:nvPr>
        </p:nvGraphicFramePr>
        <p:xfrm>
          <a:off x="628650" y="292034"/>
          <a:ext cx="7659674" cy="6400688"/>
        </p:xfrm>
        <a:graphic>
          <a:graphicData uri="http://schemas.openxmlformats.org/drawingml/2006/table">
            <a:tbl>
              <a:tblPr>
                <a:noFill/>
              </a:tblPr>
              <a:tblGrid>
                <a:gridCol w="3359814">
                  <a:extLst>
                    <a:ext uri="{9D8B030D-6E8A-4147-A177-3AD203B41FA5}">
                      <a16:colId xmlns:a16="http://schemas.microsoft.com/office/drawing/2014/main" val="20000"/>
                    </a:ext>
                  </a:extLst>
                </a:gridCol>
                <a:gridCol w="4299860">
                  <a:extLst>
                    <a:ext uri="{9D8B030D-6E8A-4147-A177-3AD203B41FA5}">
                      <a16:colId xmlns:a16="http://schemas.microsoft.com/office/drawing/2014/main" val="20001"/>
                    </a:ext>
                  </a:extLst>
                </a:gridCol>
              </a:tblGrid>
              <a:tr h="650227">
                <a:tc gridSpan="2">
                  <a:txBody>
                    <a:bodyPr/>
                    <a:lstStyle/>
                    <a:p>
                      <a:pPr marL="0" lvl="0" indent="0" algn="l" rtl="0">
                        <a:lnSpc>
                          <a:spcPct val="100000"/>
                        </a:lnSpc>
                        <a:spcBef>
                          <a:spcPts val="0"/>
                        </a:spcBef>
                        <a:spcAft>
                          <a:spcPts val="0"/>
                        </a:spcAft>
                        <a:buNone/>
                      </a:pPr>
                      <a:r>
                        <a:rPr lang="en-US" sz="2400" dirty="0">
                          <a:latin typeface="Comfortaa"/>
                          <a:ea typeface="Comfortaa"/>
                          <a:cs typeface="Comfortaa"/>
                          <a:sym typeface="Comfortaa"/>
                        </a:rPr>
                        <a:t>Technologies</a:t>
                      </a:r>
                      <a:endParaRPr sz="2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rtl="0">
                        <a:lnSpc>
                          <a:spcPct val="100000"/>
                        </a:lnSpc>
                        <a:spcBef>
                          <a:spcPts val="0"/>
                        </a:spcBef>
                        <a:spcAft>
                          <a:spcPts val="0"/>
                        </a:spcAft>
                        <a:buNone/>
                      </a:pP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794817"/>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Rhino/Grasshopper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https://github.com/nirvik00/DOTS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Dots-web (cloud service)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https://dots-web.herokuapp.com/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Dynamo BIM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a:solidFill>
                            <a:srgbClr val="0000FF"/>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https://github.com/nirvik00/DotsDynamoDl</a:t>
                      </a:r>
                      <a:r>
                        <a:rPr lang="en" sz="1400">
                          <a:latin typeface="Comfortaa"/>
                          <a:ea typeface="Comfortaa"/>
                          <a:cs typeface="Comfortaa"/>
                          <a:sym typeface="Comfortaa"/>
                        </a:rPr>
                        <a:t>l</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Plugs-web solver </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https://plugs-web.herokuapp.com/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Reinforcement learning illustrated</a:t>
                      </a:r>
                      <a:endParaRPr sz="1400">
                        <a:solidFill>
                          <a:schemeClr val="dk1"/>
                        </a:solidFill>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7">
                            <a:extLst>
                              <a:ext uri="{A12FA001-AC4F-418D-AE19-62706E023703}">
                                <ahyp:hlinkClr xmlns:ahyp="http://schemas.microsoft.com/office/drawing/2018/hyperlinkcolor" val="tx"/>
                              </a:ext>
                            </a:extLst>
                          </a:hlinkClick>
                        </a:rPr>
                        <a:t>https://dots-ai.herokuapp.com/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Applications: Games using AI/ML</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8">
                            <a:extLst>
                              <a:ext uri="{A12FA001-AC4F-418D-AE19-62706E023703}">
                                <ahyp:hlinkClr xmlns:ahyp="http://schemas.microsoft.com/office/drawing/2018/hyperlinkcolor" val="tx"/>
                              </a:ext>
                            </a:extLst>
                          </a:hlinkClick>
                        </a:rPr>
                        <a:t>https://ai4dots.herokuapp.com/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0227">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Frameworks &amp; Programming Languages used for prototyping</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C++, C#, Python, JS, Openframeworks, Processing, Three.JS, Rhino-common API, Dynamo API, NodeJS, MongoDB, </a:t>
                      </a:r>
                      <a:r>
                        <a:rPr lang="en-US" sz="1400" dirty="0" err="1">
                          <a:latin typeface="Comfortaa"/>
                          <a:ea typeface="Comfortaa"/>
                          <a:cs typeface="Comfortaa"/>
                          <a:sym typeface="Comfortaa"/>
                        </a:rPr>
                        <a:t>Tensorflow</a:t>
                      </a:r>
                      <a:endParaRPr lang="en-US" sz="1400" dirty="0">
                        <a:latin typeface="Comfortaa"/>
                        <a:ea typeface="Comfortaa"/>
                        <a:cs typeface="Comfortaa"/>
                        <a:sym typeface="Comfortaa"/>
                      </a:endParaRPr>
                    </a:p>
                    <a:p>
                      <a:pPr marL="0" lvl="0" indent="0" algn="l" rtl="0">
                        <a:lnSpc>
                          <a:spcPct val="100000"/>
                        </a:lnSpc>
                        <a:spcBef>
                          <a:spcPts val="0"/>
                        </a:spcBef>
                        <a:spcAft>
                          <a:spcPts val="0"/>
                        </a:spcAft>
                        <a:buNone/>
                      </a:pPr>
                      <a:r>
                        <a:rPr lang="en-US" sz="1400" dirty="0">
                          <a:latin typeface="Comfortaa"/>
                          <a:ea typeface="Comfortaa"/>
                          <a:cs typeface="Comfortaa"/>
                          <a:sym typeface="Comfortaa"/>
                        </a:rPr>
                        <a:t>(</a:t>
                      </a:r>
                      <a:r>
                        <a:rPr lang="en-US" sz="1400" dirty="0" err="1">
                          <a:latin typeface="Comfortaa"/>
                          <a:ea typeface="Comfortaa"/>
                          <a:cs typeface="Comfortaa"/>
                          <a:sym typeface="Comfortaa"/>
                        </a:rPr>
                        <a:t>Heroku+MongoDB</a:t>
                      </a:r>
                      <a:r>
                        <a:rPr lang="en-US" sz="1400" dirty="0">
                          <a:latin typeface="Comfortaa"/>
                          <a:ea typeface="Comfortaa"/>
                          <a:cs typeface="Comfortaa"/>
                          <a:sym typeface="Comfortaa"/>
                        </a:rPr>
                        <a:t> Atlas)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50449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4650613-915A-8E49-B4CF-4D10F3A82F8D}"/>
              </a:ext>
            </a:extLst>
          </p:cNvPr>
          <p:cNvGraphicFramePr/>
          <p:nvPr>
            <p:extLst>
              <p:ext uri="{D42A27DB-BD31-4B8C-83A1-F6EECF244321}">
                <p14:modId xmlns:p14="http://schemas.microsoft.com/office/powerpoint/2010/main" val="2055905351"/>
              </p:ext>
            </p:extLst>
          </p:nvPr>
        </p:nvGraphicFramePr>
        <p:xfrm>
          <a:off x="2095500" y="323850"/>
          <a:ext cx="79629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 name="Picture 3">
            <a:extLst>
              <a:ext uri="{FF2B5EF4-FFF2-40B4-BE49-F238E27FC236}">
                <a16:creationId xmlns:a16="http://schemas.microsoft.com/office/drawing/2014/main" id="{E2AB8AFD-BE57-40F6-BF5B-DCC1D75BACB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29493" y="5468302"/>
            <a:ext cx="1342568" cy="805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15">
            <a:extLst>
              <a:ext uri="{FF2B5EF4-FFF2-40B4-BE49-F238E27FC236}">
                <a16:creationId xmlns:a16="http://schemas.microsoft.com/office/drawing/2014/main" id="{E8755FDC-3AA8-4C28-8863-295C13102AF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947990" y="5468303"/>
            <a:ext cx="1201918" cy="7991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6">
            <a:extLst>
              <a:ext uri="{FF2B5EF4-FFF2-40B4-BE49-F238E27FC236}">
                <a16:creationId xmlns:a16="http://schemas.microsoft.com/office/drawing/2014/main" id="{47260266-6B52-4982-B494-DEBDA7F81AB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442773" y="5468303"/>
            <a:ext cx="1003730" cy="7991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EFDF29-F0A3-4120-A8B5-333DC2610B66}"/>
              </a:ext>
            </a:extLst>
          </p:cNvPr>
          <p:cNvSpPr/>
          <p:nvPr/>
        </p:nvSpPr>
        <p:spPr>
          <a:xfrm>
            <a:off x="1953508" y="4887049"/>
            <a:ext cx="8009642" cy="422167"/>
          </a:xfrm>
          <a:prstGeom prst="rect">
            <a:avLst/>
          </a:prstGeom>
        </p:spPr>
        <p:txBody>
          <a:bodyPr wrap="square">
            <a:spAutoFit/>
          </a:bodyPr>
          <a:lstStyle/>
          <a:p>
            <a:pPr>
              <a:lnSpc>
                <a:spcPct val="150000"/>
              </a:lnSpc>
            </a:pPr>
            <a:r>
              <a:rPr lang="en-US" sz="1600" dirty="0">
                <a:latin typeface="Times New Roman" panose="02020603050405020304" pitchFamily="18" charset="0"/>
                <a:ea typeface="Calibri" panose="020F0502020204030204" pitchFamily="34" charset="0"/>
              </a:rPr>
              <a:t>Patterns in organization of spaces: </a:t>
            </a:r>
            <a:r>
              <a:rPr lang="en-US" sz="1600" dirty="0" err="1">
                <a:latin typeface="Times New Roman" panose="02020603050405020304" pitchFamily="18" charset="0"/>
                <a:ea typeface="Calibri" panose="020F0502020204030204" pitchFamily="34" charset="0"/>
              </a:rPr>
              <a:t>i</a:t>
            </a:r>
            <a:r>
              <a:rPr lang="en-US" sz="1600" dirty="0">
                <a:latin typeface="Times New Roman" panose="02020603050405020304" pitchFamily="18" charset="0"/>
                <a:ea typeface="Calibri" panose="020F0502020204030204" pitchFamily="34" charset="0"/>
              </a:rPr>
              <a:t>) along the periphery ii) subdivision of internal region.</a:t>
            </a:r>
            <a:endParaRPr lang="en-US" sz="1600" dirty="0"/>
          </a:p>
        </p:txBody>
      </p:sp>
      <p:pic>
        <p:nvPicPr>
          <p:cNvPr id="3" name="Picture 2">
            <a:extLst>
              <a:ext uri="{FF2B5EF4-FFF2-40B4-BE49-F238E27FC236}">
                <a16:creationId xmlns:a16="http://schemas.microsoft.com/office/drawing/2014/main" id="{2E84F9E3-2AF3-41F5-82D1-6E1B30F66C09}"/>
              </a:ext>
            </a:extLst>
          </p:cNvPr>
          <p:cNvPicPr>
            <a:picLocks noChangeAspect="1"/>
          </p:cNvPicPr>
          <p:nvPr/>
        </p:nvPicPr>
        <p:blipFill rotWithShape="1">
          <a:blip r:embed="rId11"/>
          <a:srcRect l="27969" t="18611" r="26797" b="23056"/>
          <a:stretch/>
        </p:blipFill>
        <p:spPr>
          <a:xfrm>
            <a:off x="1981201" y="5562600"/>
            <a:ext cx="884585" cy="641668"/>
          </a:xfrm>
          <a:prstGeom prst="rect">
            <a:avLst/>
          </a:prstGeom>
        </p:spPr>
      </p:pic>
      <p:pic>
        <p:nvPicPr>
          <p:cNvPr id="5" name="Picture 4">
            <a:extLst>
              <a:ext uri="{FF2B5EF4-FFF2-40B4-BE49-F238E27FC236}">
                <a16:creationId xmlns:a16="http://schemas.microsoft.com/office/drawing/2014/main" id="{2D3F4B18-B34F-4058-A6EC-954C935EC92F}"/>
              </a:ext>
            </a:extLst>
          </p:cNvPr>
          <p:cNvPicPr>
            <a:picLocks noChangeAspect="1"/>
          </p:cNvPicPr>
          <p:nvPr/>
        </p:nvPicPr>
        <p:blipFill rotWithShape="1">
          <a:blip r:embed="rId12"/>
          <a:srcRect l="45313" t="35277" r="39922" b="29583"/>
          <a:stretch/>
        </p:blipFill>
        <p:spPr>
          <a:xfrm>
            <a:off x="4781552" y="5470698"/>
            <a:ext cx="590548" cy="790522"/>
          </a:xfrm>
          <a:prstGeom prst="rect">
            <a:avLst/>
          </a:prstGeom>
        </p:spPr>
      </p:pic>
      <p:sp>
        <p:nvSpPr>
          <p:cNvPr id="16" name="TextBox 15">
            <a:extLst>
              <a:ext uri="{FF2B5EF4-FFF2-40B4-BE49-F238E27FC236}">
                <a16:creationId xmlns:a16="http://schemas.microsoft.com/office/drawing/2014/main" id="{98C2F289-BB94-4906-9CF6-345E9E9ABD4B}"/>
              </a:ext>
            </a:extLst>
          </p:cNvPr>
          <p:cNvSpPr txBox="1"/>
          <p:nvPr/>
        </p:nvSpPr>
        <p:spPr>
          <a:xfrm>
            <a:off x="6581775" y="6245423"/>
            <a:ext cx="3600450"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rPr>
              <a:t>Satellite images of Barcelona, Paris, and Berlin </a:t>
            </a:r>
            <a:endParaRPr lang="en-US" sz="1400" dirty="0"/>
          </a:p>
        </p:txBody>
      </p:sp>
      <p:sp>
        <p:nvSpPr>
          <p:cNvPr id="17" name="TextBox 16">
            <a:extLst>
              <a:ext uri="{FF2B5EF4-FFF2-40B4-BE49-F238E27FC236}">
                <a16:creationId xmlns:a16="http://schemas.microsoft.com/office/drawing/2014/main" id="{587D2BAE-FF27-4712-9FFF-13A23102A08D}"/>
              </a:ext>
            </a:extLst>
          </p:cNvPr>
          <p:cNvSpPr txBox="1"/>
          <p:nvPr/>
        </p:nvSpPr>
        <p:spPr>
          <a:xfrm>
            <a:off x="2038350" y="6245423"/>
            <a:ext cx="3429000" cy="307777"/>
          </a:xfrm>
          <a:prstGeom prst="rect">
            <a:avLst/>
          </a:prstGeom>
          <a:noFill/>
        </p:spPr>
        <p:txBody>
          <a:bodyPr wrap="square">
            <a:spAutoFit/>
          </a:bodyPr>
          <a:lstStyle/>
          <a:p>
            <a:pPr algn="ctr"/>
            <a:r>
              <a:rPr lang="en-US" sz="1400" dirty="0">
                <a:latin typeface="Times New Roman" panose="02020603050405020304" pitchFamily="18" charset="0"/>
                <a:ea typeface="Calibri" panose="020F0502020204030204" pitchFamily="34" charset="0"/>
              </a:rPr>
              <a:t>Building floor plans </a:t>
            </a:r>
            <a:endParaRPr lang="en-US" sz="1400" dirty="0"/>
          </a:p>
        </p:txBody>
      </p:sp>
      <p:pic>
        <p:nvPicPr>
          <p:cNvPr id="8" name="Picture 7">
            <a:extLst>
              <a:ext uri="{FF2B5EF4-FFF2-40B4-BE49-F238E27FC236}">
                <a16:creationId xmlns:a16="http://schemas.microsoft.com/office/drawing/2014/main" id="{9869DF7E-E2A7-4C4E-8AE6-3D4F1F5DDE1B}"/>
              </a:ext>
            </a:extLst>
          </p:cNvPr>
          <p:cNvPicPr>
            <a:picLocks noChangeAspect="1"/>
          </p:cNvPicPr>
          <p:nvPr/>
        </p:nvPicPr>
        <p:blipFill rotWithShape="1">
          <a:blip r:embed="rId13"/>
          <a:srcRect l="16875" t="21250" r="16719" b="23055"/>
          <a:stretch/>
        </p:blipFill>
        <p:spPr>
          <a:xfrm>
            <a:off x="3038476" y="5543550"/>
            <a:ext cx="1485641" cy="700873"/>
          </a:xfrm>
          <a:prstGeom prst="rect">
            <a:avLst/>
          </a:prstGeom>
        </p:spPr>
      </p:pic>
    </p:spTree>
    <p:extLst>
      <p:ext uri="{BB962C8B-B14F-4D97-AF65-F5344CB8AC3E}">
        <p14:creationId xmlns:p14="http://schemas.microsoft.com/office/powerpoint/2010/main" val="293260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ounded Rectangle 2">
            <a:extLst>
              <a:ext uri="{FF2B5EF4-FFF2-40B4-BE49-F238E27FC236}">
                <a16:creationId xmlns:a16="http://schemas.microsoft.com/office/drawing/2014/main" id="{83630C14-7C0C-624A-81AA-4C78AE584ED6}"/>
              </a:ext>
            </a:extLst>
          </p:cNvPr>
          <p:cNvSpPr/>
          <p:nvPr/>
        </p:nvSpPr>
        <p:spPr>
          <a:xfrm>
            <a:off x="354561" y="2224280"/>
            <a:ext cx="1279623" cy="7881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SAP</a:t>
            </a:r>
          </a:p>
        </p:txBody>
      </p:sp>
      <p:graphicFrame>
        <p:nvGraphicFramePr>
          <p:cNvPr id="20" name="Diagram 19">
            <a:extLst>
              <a:ext uri="{FF2B5EF4-FFF2-40B4-BE49-F238E27FC236}">
                <a16:creationId xmlns:a16="http://schemas.microsoft.com/office/drawing/2014/main" id="{95388D68-73AA-2B42-B844-A34A60B0F197}"/>
              </a:ext>
            </a:extLst>
          </p:cNvPr>
          <p:cNvGraphicFramePr/>
          <p:nvPr>
            <p:extLst>
              <p:ext uri="{D42A27DB-BD31-4B8C-83A1-F6EECF244321}">
                <p14:modId xmlns:p14="http://schemas.microsoft.com/office/powerpoint/2010/main" val="40744792"/>
              </p:ext>
            </p:extLst>
          </p:nvPr>
        </p:nvGraphicFramePr>
        <p:xfrm>
          <a:off x="3244998" y="1973040"/>
          <a:ext cx="5872711" cy="4463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Arrow Connector 10">
            <a:extLst>
              <a:ext uri="{FF2B5EF4-FFF2-40B4-BE49-F238E27FC236}">
                <a16:creationId xmlns:a16="http://schemas.microsoft.com/office/drawing/2014/main" id="{2F02BCAC-46B4-8C47-9333-E25F7C349910}"/>
              </a:ext>
            </a:extLst>
          </p:cNvPr>
          <p:cNvCxnSpPr>
            <a:cxnSpLocks/>
          </p:cNvCxnSpPr>
          <p:nvPr/>
        </p:nvCxnSpPr>
        <p:spPr>
          <a:xfrm>
            <a:off x="2338023" y="2665249"/>
            <a:ext cx="2492350"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75BE-39B6-0B47-B97D-1BE0D7F6117E}"/>
              </a:ext>
            </a:extLst>
          </p:cNvPr>
          <p:cNvSpPr txBox="1"/>
          <p:nvPr/>
        </p:nvSpPr>
        <p:spPr>
          <a:xfrm>
            <a:off x="3176922" y="2174267"/>
            <a:ext cx="1069364" cy="370920"/>
          </a:xfrm>
          <a:prstGeom prst="rect">
            <a:avLst/>
          </a:prstGeom>
          <a:noFill/>
        </p:spPr>
        <p:txBody>
          <a:bodyPr wrap="square" rtlCol="0">
            <a:spAutoFit/>
          </a:bodyPr>
          <a:lstStyle/>
          <a:p>
            <a:r>
              <a:rPr lang="en-US" dirty="0"/>
              <a:t>Model-1</a:t>
            </a:r>
          </a:p>
        </p:txBody>
      </p:sp>
      <p:sp>
        <p:nvSpPr>
          <p:cNvPr id="16" name="Rectangle 15">
            <a:extLst>
              <a:ext uri="{FF2B5EF4-FFF2-40B4-BE49-F238E27FC236}">
                <a16:creationId xmlns:a16="http://schemas.microsoft.com/office/drawing/2014/main" id="{E125AEC2-544E-A94F-B840-374E0DD072AE}"/>
              </a:ext>
            </a:extLst>
          </p:cNvPr>
          <p:cNvSpPr/>
          <p:nvPr/>
        </p:nvSpPr>
        <p:spPr>
          <a:xfrm>
            <a:off x="2952458" y="2725847"/>
            <a:ext cx="1523284" cy="463650"/>
          </a:xfrm>
          <a:prstGeom prst="rect">
            <a:avLst/>
          </a:prstGeom>
        </p:spPr>
        <p:txBody>
          <a:bodyPr wrap="square">
            <a:spAutoFit/>
          </a:bodyPr>
          <a:lstStyle/>
          <a:p>
            <a:r>
              <a:rPr lang="en-US" sz="2400" b="1" i="1" dirty="0"/>
              <a:t>workflow</a:t>
            </a:r>
          </a:p>
        </p:txBody>
      </p:sp>
      <p:cxnSp>
        <p:nvCxnSpPr>
          <p:cNvPr id="10" name="Straight Arrow Connector 9">
            <a:extLst>
              <a:ext uri="{FF2B5EF4-FFF2-40B4-BE49-F238E27FC236}">
                <a16:creationId xmlns:a16="http://schemas.microsoft.com/office/drawing/2014/main" id="{362232E2-4F58-4A3B-939D-5377F5765C54}"/>
              </a:ext>
            </a:extLst>
          </p:cNvPr>
          <p:cNvCxnSpPr>
            <a:cxnSpLocks/>
          </p:cNvCxnSpPr>
          <p:nvPr/>
        </p:nvCxnSpPr>
        <p:spPr>
          <a:xfrm>
            <a:off x="8748482" y="2740750"/>
            <a:ext cx="2492350"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8D7A77-CC39-4E9B-B62B-750C96AF9190}"/>
              </a:ext>
            </a:extLst>
          </p:cNvPr>
          <p:cNvSpPr txBox="1"/>
          <p:nvPr/>
        </p:nvSpPr>
        <p:spPr>
          <a:xfrm>
            <a:off x="9386046" y="2249768"/>
            <a:ext cx="1058248" cy="370920"/>
          </a:xfrm>
          <a:prstGeom prst="rect">
            <a:avLst/>
          </a:prstGeom>
          <a:noFill/>
        </p:spPr>
        <p:txBody>
          <a:bodyPr wrap="square" rtlCol="0">
            <a:spAutoFit/>
          </a:bodyPr>
          <a:lstStyle/>
          <a:p>
            <a:r>
              <a:rPr lang="en-US" dirty="0"/>
              <a:t>Model-2</a:t>
            </a:r>
          </a:p>
        </p:txBody>
      </p:sp>
      <p:sp>
        <p:nvSpPr>
          <p:cNvPr id="15" name="Rectangle 14">
            <a:extLst>
              <a:ext uri="{FF2B5EF4-FFF2-40B4-BE49-F238E27FC236}">
                <a16:creationId xmlns:a16="http://schemas.microsoft.com/office/drawing/2014/main" id="{15DF21FC-D1B5-4EB5-B016-8649C125B587}"/>
              </a:ext>
            </a:extLst>
          </p:cNvPr>
          <p:cNvSpPr/>
          <p:nvPr/>
        </p:nvSpPr>
        <p:spPr>
          <a:xfrm>
            <a:off x="9362917" y="2801348"/>
            <a:ext cx="1523284" cy="463650"/>
          </a:xfrm>
          <a:prstGeom prst="rect">
            <a:avLst/>
          </a:prstGeom>
        </p:spPr>
        <p:txBody>
          <a:bodyPr wrap="square">
            <a:spAutoFit/>
          </a:bodyPr>
          <a:lstStyle/>
          <a:p>
            <a:r>
              <a:rPr lang="en-US" sz="2400" b="1" i="1" dirty="0"/>
              <a:t>workflow</a:t>
            </a:r>
          </a:p>
        </p:txBody>
      </p:sp>
      <p:sp>
        <p:nvSpPr>
          <p:cNvPr id="17" name="TextBox 16">
            <a:extLst>
              <a:ext uri="{FF2B5EF4-FFF2-40B4-BE49-F238E27FC236}">
                <a16:creationId xmlns:a16="http://schemas.microsoft.com/office/drawing/2014/main" id="{4BEC5CE5-CA28-4C3F-93C6-834904DA8E9B}"/>
              </a:ext>
            </a:extLst>
          </p:cNvPr>
          <p:cNvSpPr txBox="1"/>
          <p:nvPr/>
        </p:nvSpPr>
        <p:spPr>
          <a:xfrm>
            <a:off x="302869" y="3094305"/>
            <a:ext cx="2614375" cy="370920"/>
          </a:xfrm>
          <a:prstGeom prst="rect">
            <a:avLst/>
          </a:prstGeom>
          <a:noFill/>
        </p:spPr>
        <p:txBody>
          <a:bodyPr wrap="square">
            <a:spAutoFit/>
          </a:bodyPr>
          <a:lstStyle/>
          <a:p>
            <a:r>
              <a:rPr lang="en-US" dirty="0"/>
              <a:t>Linked- multiple models</a:t>
            </a:r>
          </a:p>
        </p:txBody>
      </p:sp>
      <p:graphicFrame>
        <p:nvGraphicFramePr>
          <p:cNvPr id="6" name="Diagram 5">
            <a:extLst>
              <a:ext uri="{FF2B5EF4-FFF2-40B4-BE49-F238E27FC236}">
                <a16:creationId xmlns:a16="http://schemas.microsoft.com/office/drawing/2014/main" id="{A4C05F3C-6C7A-4411-97C6-5B2DA092B484}"/>
              </a:ext>
            </a:extLst>
          </p:cNvPr>
          <p:cNvGraphicFramePr/>
          <p:nvPr>
            <p:extLst>
              <p:ext uri="{D42A27DB-BD31-4B8C-83A1-F6EECF244321}">
                <p14:modId xmlns:p14="http://schemas.microsoft.com/office/powerpoint/2010/main" val="1952827925"/>
              </p:ext>
            </p:extLst>
          </p:nvPr>
        </p:nvGraphicFramePr>
        <p:xfrm>
          <a:off x="2095500" y="323850"/>
          <a:ext cx="7962900" cy="11190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765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Rectangle 5">
            <a:extLst>
              <a:ext uri="{FF2B5EF4-FFF2-40B4-BE49-F238E27FC236}">
                <a16:creationId xmlns:a16="http://schemas.microsoft.com/office/drawing/2014/main" id="{A59F78D9-DE05-4FC8-89B2-6D3FA97D3A36}"/>
              </a:ext>
            </a:extLst>
          </p:cNvPr>
          <p:cNvSpPr/>
          <p:nvPr/>
        </p:nvSpPr>
        <p:spPr>
          <a:xfrm>
            <a:off x="4981292" y="365194"/>
            <a:ext cx="6382033" cy="6001643"/>
          </a:xfrm>
          <a:prstGeom prst="rect">
            <a:avLst/>
          </a:prstGeom>
        </p:spPr>
        <p:txBody>
          <a:bodyPr wrap="square">
            <a:spAutoFit/>
          </a:bodyPr>
          <a:lstStyle/>
          <a:p>
            <a:r>
              <a:rPr lang="en-US" sz="1200" dirty="0"/>
              <a:t>			</a:t>
            </a:r>
          </a:p>
          <a:p>
            <a:pPr fontAlgn="base">
              <a:buFont typeface="+mj-lt"/>
              <a:buAutoNum type="arabicPeriod"/>
            </a:pPr>
            <a:r>
              <a:rPr lang="en-US" sz="1200" dirty="0">
                <a:solidFill>
                  <a:srgbClr val="000000"/>
                </a:solidFill>
                <a:highlight>
                  <a:srgbClr val="FFFF00"/>
                </a:highlight>
              </a:rPr>
              <a:t>Value Iteration</a:t>
            </a:r>
            <a:r>
              <a:rPr lang="en-US" sz="1200" dirty="0">
                <a:solidFill>
                  <a:srgbClr val="000000"/>
                </a:solidFill>
              </a:rPr>
              <a:t>: V*(s)=max[R(</a:t>
            </a:r>
            <a:r>
              <a:rPr lang="en-US" sz="1200" dirty="0" err="1">
                <a:solidFill>
                  <a:srgbClr val="000000"/>
                </a:solidFill>
              </a:rPr>
              <a:t>s,a</a:t>
            </a:r>
            <a:r>
              <a:rPr lang="en-US" sz="1200" dirty="0">
                <a:solidFill>
                  <a:srgbClr val="000000"/>
                </a:solidFill>
              </a:rPr>
              <a:t>) + </a:t>
            </a:r>
            <a:r>
              <a:rPr lang="en-US" sz="1200" dirty="0" err="1">
                <a:solidFill>
                  <a:srgbClr val="000000"/>
                </a:solidFill>
              </a:rPr>
              <a:t>ˠΣ</a:t>
            </a:r>
            <a:r>
              <a:rPr lang="en-US" sz="1200" dirty="0">
                <a:solidFill>
                  <a:srgbClr val="000000"/>
                </a:solidFill>
              </a:rPr>
              <a:t> p(s’ | </a:t>
            </a:r>
            <a:r>
              <a:rPr lang="en-US" sz="1200" dirty="0" err="1">
                <a:solidFill>
                  <a:srgbClr val="000000"/>
                </a:solidFill>
              </a:rPr>
              <a:t>s,a</a:t>
            </a:r>
            <a:r>
              <a:rPr lang="en-US" sz="1200" dirty="0">
                <a:solidFill>
                  <a:srgbClr val="000000"/>
                </a:solidFill>
              </a:rPr>
              <a:t>) V*(s’)] using the algorithm:</a:t>
            </a:r>
          </a:p>
          <a:p>
            <a:pPr marL="914400"/>
            <a:r>
              <a:rPr lang="en-US" sz="1200" dirty="0">
                <a:solidFill>
                  <a:srgbClr val="000000"/>
                </a:solidFill>
              </a:rPr>
              <a:t>For all states (s) :</a:t>
            </a:r>
            <a:endParaRPr lang="en-US" sz="1200" dirty="0"/>
          </a:p>
          <a:p>
            <a:pPr marL="914400"/>
            <a:r>
              <a:rPr lang="en-US" sz="1200" dirty="0">
                <a:solidFill>
                  <a:srgbClr val="000000"/>
                </a:solidFill>
              </a:rPr>
              <a:t>For all actions (a):</a:t>
            </a:r>
            <a:endParaRPr lang="en-US" sz="1200" dirty="0"/>
          </a:p>
          <a:p>
            <a:pPr marL="914400"/>
            <a:r>
              <a:rPr lang="en-US" sz="1200" dirty="0">
                <a:solidFill>
                  <a:srgbClr val="000000"/>
                </a:solidFill>
              </a:rPr>
              <a:t>Q(</a:t>
            </a:r>
            <a:r>
              <a:rPr lang="en-US" sz="1200" dirty="0" err="1">
                <a:solidFill>
                  <a:srgbClr val="000000"/>
                </a:solidFill>
              </a:rPr>
              <a:t>s,a</a:t>
            </a:r>
            <a:r>
              <a:rPr lang="en-US" sz="1200" dirty="0">
                <a:solidFill>
                  <a:srgbClr val="000000"/>
                </a:solidFill>
              </a:rPr>
              <a:t>)&lt;-R(</a:t>
            </a:r>
            <a:r>
              <a:rPr lang="en-US" sz="1200" dirty="0" err="1">
                <a:solidFill>
                  <a:srgbClr val="000000"/>
                </a:solidFill>
              </a:rPr>
              <a:t>s,a</a:t>
            </a:r>
            <a:r>
              <a:rPr lang="en-US" sz="1200" dirty="0">
                <a:solidFill>
                  <a:srgbClr val="000000"/>
                </a:solidFill>
              </a:rPr>
              <a:t>) </a:t>
            </a:r>
            <a:r>
              <a:rPr lang="en-US" sz="1200" dirty="0" err="1">
                <a:solidFill>
                  <a:srgbClr val="000000"/>
                </a:solidFill>
              </a:rPr>
              <a:t>ˠΣp</a:t>
            </a:r>
            <a:r>
              <a:rPr lang="en-US" sz="1200" dirty="0">
                <a:solidFill>
                  <a:srgbClr val="000000"/>
                </a:solidFill>
              </a:rPr>
              <a:t>(s’|</a:t>
            </a:r>
            <a:r>
              <a:rPr lang="en-US" sz="1200" dirty="0" err="1">
                <a:solidFill>
                  <a:srgbClr val="000000"/>
                </a:solidFill>
              </a:rPr>
              <a:t>s,a</a:t>
            </a:r>
            <a:r>
              <a:rPr lang="en-US" sz="1200" dirty="0">
                <a:solidFill>
                  <a:srgbClr val="000000"/>
                </a:solidFill>
              </a:rPr>
              <a:t>)V*(s’)</a:t>
            </a:r>
            <a:endParaRPr lang="en-US" sz="1200" dirty="0"/>
          </a:p>
          <a:p>
            <a:pPr marL="914400"/>
            <a:r>
              <a:rPr lang="en-US" sz="1200" dirty="0">
                <a:solidFill>
                  <a:srgbClr val="000000"/>
                </a:solidFill>
              </a:rPr>
              <a:t>V(s) &lt;- max(Q(</a:t>
            </a:r>
            <a:r>
              <a:rPr lang="en-US" sz="1200" dirty="0" err="1">
                <a:solidFill>
                  <a:srgbClr val="000000"/>
                </a:solidFill>
              </a:rPr>
              <a:t>s,a</a:t>
            </a:r>
            <a:r>
              <a:rPr lang="en-US" sz="1200" dirty="0">
                <a:solidFill>
                  <a:srgbClr val="000000"/>
                </a:solidFill>
              </a:rPr>
              <a:t>)</a:t>
            </a:r>
            <a:endParaRPr lang="en-US" sz="1200" dirty="0"/>
          </a:p>
          <a:p>
            <a:pPr marL="914400"/>
            <a:r>
              <a:rPr lang="en-US" sz="1200" dirty="0">
                <a:solidFill>
                  <a:srgbClr val="000000"/>
                </a:solidFill>
              </a:rPr>
              <a:t>Until V(s) converges, where, convergence is given by: |V(t+1)-V(t)|&lt;</a:t>
            </a:r>
            <a:r>
              <a:rPr lang="en-US" sz="1200" dirty="0" err="1">
                <a:solidFill>
                  <a:srgbClr val="000000"/>
                </a:solidFill>
              </a:rPr>
              <a:t>є</a:t>
            </a:r>
            <a:r>
              <a:rPr lang="en-US" sz="1200" dirty="0">
                <a:solidFill>
                  <a:srgbClr val="000000"/>
                </a:solidFill>
              </a:rPr>
              <a:t> </a:t>
            </a:r>
          </a:p>
          <a:p>
            <a:pPr marL="914400"/>
            <a:endParaRPr lang="en-US" sz="1200" dirty="0"/>
          </a:p>
          <a:p>
            <a:pPr fontAlgn="base"/>
            <a:r>
              <a:rPr lang="en-US" sz="1200" dirty="0">
                <a:solidFill>
                  <a:srgbClr val="000000"/>
                </a:solidFill>
              </a:rPr>
              <a:t> </a:t>
            </a:r>
          </a:p>
          <a:p>
            <a:pPr fontAlgn="base">
              <a:buFont typeface="+mj-lt"/>
              <a:buAutoNum type="arabicPeriod" startAt="2"/>
            </a:pPr>
            <a:r>
              <a:rPr lang="en-US" sz="1200" dirty="0">
                <a:solidFill>
                  <a:srgbClr val="000000"/>
                </a:solidFill>
                <a:highlight>
                  <a:srgbClr val="FFFF00"/>
                </a:highlight>
              </a:rPr>
              <a:t>Policy iteration</a:t>
            </a:r>
            <a:r>
              <a:rPr lang="en-US" sz="1200" dirty="0">
                <a:solidFill>
                  <a:srgbClr val="000000"/>
                </a:solidFill>
              </a:rPr>
              <a:t>: 𝚷*(s)=max[R(</a:t>
            </a:r>
            <a:r>
              <a:rPr lang="en-US" sz="1200" dirty="0" err="1">
                <a:solidFill>
                  <a:srgbClr val="000000"/>
                </a:solidFill>
              </a:rPr>
              <a:t>s,a</a:t>
            </a:r>
            <a:r>
              <a:rPr lang="en-US" sz="1200" dirty="0">
                <a:solidFill>
                  <a:srgbClr val="000000"/>
                </a:solidFill>
              </a:rPr>
              <a:t>)+</a:t>
            </a:r>
            <a:r>
              <a:rPr lang="en-US" sz="1200" dirty="0" err="1">
                <a:solidFill>
                  <a:srgbClr val="000000"/>
                </a:solidFill>
              </a:rPr>
              <a:t>ˠΣp</a:t>
            </a:r>
            <a:r>
              <a:rPr lang="en-US" sz="1200" dirty="0">
                <a:solidFill>
                  <a:srgbClr val="000000"/>
                </a:solidFill>
              </a:rPr>
              <a:t>(s’|</a:t>
            </a:r>
            <a:r>
              <a:rPr lang="en-US" sz="1200" dirty="0" err="1">
                <a:solidFill>
                  <a:srgbClr val="000000"/>
                </a:solidFill>
              </a:rPr>
              <a:t>s,a</a:t>
            </a:r>
            <a:r>
              <a:rPr lang="en-US" sz="1200" dirty="0">
                <a:solidFill>
                  <a:srgbClr val="000000"/>
                </a:solidFill>
              </a:rPr>
              <a:t>)V</a:t>
            </a:r>
            <a:r>
              <a:rPr lang="en-US" sz="1200" baseline="30000" dirty="0">
                <a:solidFill>
                  <a:srgbClr val="000000"/>
                </a:solidFill>
              </a:rPr>
              <a:t>𝚷</a:t>
            </a:r>
            <a:r>
              <a:rPr lang="en-US" sz="1200" dirty="0">
                <a:solidFill>
                  <a:srgbClr val="000000"/>
                </a:solidFill>
              </a:rPr>
              <a:t>(s’)]</a:t>
            </a:r>
          </a:p>
          <a:p>
            <a:pPr marL="914400"/>
            <a:r>
              <a:rPr lang="en-US" sz="1200" dirty="0">
                <a:solidFill>
                  <a:srgbClr val="000000"/>
                </a:solidFill>
              </a:rPr>
              <a:t>Initialize 𝚷’ arbitrarily</a:t>
            </a:r>
            <a:endParaRPr lang="en-US" sz="1200" dirty="0"/>
          </a:p>
          <a:p>
            <a:pPr marL="914400"/>
            <a:r>
              <a:rPr lang="en-US" sz="1200" dirty="0">
                <a:solidFill>
                  <a:srgbClr val="000000"/>
                </a:solidFill>
              </a:rPr>
              <a:t>Loop:</a:t>
            </a:r>
            <a:endParaRPr lang="en-US" sz="1200" dirty="0"/>
          </a:p>
          <a:p>
            <a:pPr marL="914400"/>
            <a:r>
              <a:rPr lang="en-US" sz="1200" dirty="0">
                <a:solidFill>
                  <a:srgbClr val="000000"/>
                </a:solidFill>
              </a:rPr>
              <a:t>Compute V(s) for 𝚷(s) policy: V</a:t>
            </a:r>
            <a:r>
              <a:rPr lang="en-US" sz="1200" baseline="-25000" dirty="0">
                <a:solidFill>
                  <a:srgbClr val="000000"/>
                </a:solidFill>
              </a:rPr>
              <a:t>𝚷</a:t>
            </a:r>
            <a:r>
              <a:rPr lang="en-US" sz="1200" dirty="0">
                <a:solidFill>
                  <a:srgbClr val="000000"/>
                </a:solidFill>
              </a:rPr>
              <a:t>= R(s,𝚷(s))+</a:t>
            </a:r>
            <a:r>
              <a:rPr lang="en-US" sz="1200" dirty="0" err="1">
                <a:solidFill>
                  <a:srgbClr val="000000"/>
                </a:solidFill>
              </a:rPr>
              <a:t>ˠΣp</a:t>
            </a:r>
            <a:r>
              <a:rPr lang="en-US" sz="1200" dirty="0">
                <a:solidFill>
                  <a:srgbClr val="000000"/>
                </a:solidFill>
              </a:rPr>
              <a:t>(s’|𝚷(</a:t>
            </a:r>
            <a:r>
              <a:rPr lang="en-US" sz="1200" dirty="0" err="1">
                <a:solidFill>
                  <a:srgbClr val="000000"/>
                </a:solidFill>
              </a:rPr>
              <a:t>s,a</a:t>
            </a:r>
            <a:r>
              <a:rPr lang="en-US" sz="1200" dirty="0">
                <a:solidFill>
                  <a:srgbClr val="000000"/>
                </a:solidFill>
              </a:rPr>
              <a:t>)) V</a:t>
            </a:r>
            <a:r>
              <a:rPr lang="en-US" sz="1200" baseline="-25000" dirty="0">
                <a:solidFill>
                  <a:srgbClr val="000000"/>
                </a:solidFill>
              </a:rPr>
              <a:t>𝚷</a:t>
            </a:r>
            <a:r>
              <a:rPr lang="en-US" sz="1200" dirty="0">
                <a:solidFill>
                  <a:srgbClr val="000000"/>
                </a:solidFill>
              </a:rPr>
              <a:t>(s’)]</a:t>
            </a:r>
            <a:endParaRPr lang="en-US" sz="1200" dirty="0"/>
          </a:p>
          <a:p>
            <a:pPr marL="457200" indent="457200"/>
            <a:r>
              <a:rPr lang="en-US" sz="1200" dirty="0">
                <a:solidFill>
                  <a:srgbClr val="000000"/>
                </a:solidFill>
              </a:rPr>
              <a:t>Improve policy at each state: 𝚷’(s)=argmax([R(</a:t>
            </a:r>
            <a:r>
              <a:rPr lang="en-US" sz="1200" dirty="0" err="1">
                <a:solidFill>
                  <a:srgbClr val="000000"/>
                </a:solidFill>
              </a:rPr>
              <a:t>s,a</a:t>
            </a:r>
            <a:r>
              <a:rPr lang="en-US" sz="1200" dirty="0">
                <a:solidFill>
                  <a:srgbClr val="000000"/>
                </a:solidFill>
              </a:rPr>
              <a:t>)+</a:t>
            </a:r>
            <a:r>
              <a:rPr lang="en-US" sz="1200" dirty="0" err="1">
                <a:solidFill>
                  <a:srgbClr val="000000"/>
                </a:solidFill>
              </a:rPr>
              <a:t>ˠΣp</a:t>
            </a:r>
            <a:r>
              <a:rPr lang="en-US" sz="1200" dirty="0">
                <a:solidFill>
                  <a:srgbClr val="000000"/>
                </a:solidFill>
              </a:rPr>
              <a:t>(s’|𝚷(</a:t>
            </a:r>
            <a:r>
              <a:rPr lang="en-US" sz="1200" dirty="0" err="1">
                <a:solidFill>
                  <a:srgbClr val="000000"/>
                </a:solidFill>
              </a:rPr>
              <a:t>s,a</a:t>
            </a:r>
            <a:r>
              <a:rPr lang="en-US" sz="1200" dirty="0">
                <a:solidFill>
                  <a:srgbClr val="000000"/>
                </a:solidFill>
              </a:rPr>
              <a:t>)) V</a:t>
            </a:r>
            <a:r>
              <a:rPr lang="en-US" sz="1200" baseline="-25000" dirty="0">
                <a:solidFill>
                  <a:srgbClr val="000000"/>
                </a:solidFill>
              </a:rPr>
              <a:t>𝚷</a:t>
            </a:r>
            <a:r>
              <a:rPr lang="en-US" sz="1200" dirty="0">
                <a:solidFill>
                  <a:srgbClr val="000000"/>
                </a:solidFill>
              </a:rPr>
              <a:t>(s’)]</a:t>
            </a:r>
            <a:endParaRPr lang="en-US" sz="1200" dirty="0"/>
          </a:p>
          <a:p>
            <a:pPr marL="457200" indent="457200"/>
            <a:r>
              <a:rPr lang="en-US" sz="1200" dirty="0">
                <a:solidFill>
                  <a:srgbClr val="000000"/>
                </a:solidFill>
              </a:rPr>
              <a:t>Until convergence: |𝚷(s)-𝚷’(s)|&lt;</a:t>
            </a:r>
            <a:r>
              <a:rPr lang="en-US" sz="1200" dirty="0" err="1">
                <a:solidFill>
                  <a:srgbClr val="000000"/>
                </a:solidFill>
              </a:rPr>
              <a:t>є</a:t>
            </a:r>
            <a:r>
              <a:rPr lang="en-US" sz="1200" dirty="0">
                <a:solidFill>
                  <a:srgbClr val="000000"/>
                </a:solidFill>
              </a:rPr>
              <a:t> </a:t>
            </a:r>
          </a:p>
          <a:p>
            <a:pPr marL="457200" indent="457200"/>
            <a:endParaRPr lang="en-US" sz="1200" dirty="0"/>
          </a:p>
          <a:p>
            <a:pPr fontAlgn="base">
              <a:buFont typeface="+mj-lt"/>
              <a:buAutoNum type="arabicPeriod" startAt="3"/>
            </a:pPr>
            <a:endParaRPr lang="en-US" sz="1200" dirty="0">
              <a:solidFill>
                <a:srgbClr val="000000"/>
              </a:solidFill>
            </a:endParaRPr>
          </a:p>
          <a:p>
            <a:pPr fontAlgn="base">
              <a:buFont typeface="+mj-lt"/>
              <a:buAutoNum type="arabicPeriod" startAt="3"/>
            </a:pPr>
            <a:r>
              <a:rPr lang="en-US" sz="1200" dirty="0">
                <a:solidFill>
                  <a:srgbClr val="000000"/>
                </a:solidFill>
                <a:highlight>
                  <a:srgbClr val="FFFF00"/>
                </a:highlight>
              </a:rPr>
              <a:t> </a:t>
            </a:r>
            <a:r>
              <a:rPr lang="en-US" sz="1200" dirty="0" err="1">
                <a:solidFill>
                  <a:srgbClr val="000000"/>
                </a:solidFill>
                <a:highlight>
                  <a:srgbClr val="FFFF00"/>
                </a:highlight>
              </a:rPr>
              <a:t>Q-learning</a:t>
            </a:r>
            <a:r>
              <a:rPr lang="en-US" sz="1200" dirty="0" err="1">
                <a:solidFill>
                  <a:srgbClr val="000000"/>
                </a:solidFill>
              </a:rPr>
              <a:t>:Q</a:t>
            </a:r>
            <a:r>
              <a:rPr lang="en-US" sz="1200" dirty="0">
                <a:solidFill>
                  <a:srgbClr val="000000"/>
                </a:solidFill>
              </a:rPr>
              <a:t>*(</a:t>
            </a:r>
            <a:r>
              <a:rPr lang="en-US" sz="1200" dirty="0" err="1">
                <a:solidFill>
                  <a:srgbClr val="000000"/>
                </a:solidFill>
              </a:rPr>
              <a:t>s,a</a:t>
            </a:r>
            <a:r>
              <a:rPr lang="en-US" sz="1200" dirty="0">
                <a:solidFill>
                  <a:srgbClr val="000000"/>
                </a:solidFill>
              </a:rPr>
              <a:t>)=max[R(</a:t>
            </a:r>
            <a:r>
              <a:rPr lang="en-US" sz="1200" dirty="0" err="1">
                <a:solidFill>
                  <a:srgbClr val="000000"/>
                </a:solidFill>
              </a:rPr>
              <a:t>s,a</a:t>
            </a:r>
            <a:r>
              <a:rPr lang="en-US" sz="1200" dirty="0">
                <a:solidFill>
                  <a:srgbClr val="000000"/>
                </a:solidFill>
              </a:rPr>
              <a:t>)+</a:t>
            </a:r>
            <a:r>
              <a:rPr lang="en-US" sz="1200" dirty="0" err="1">
                <a:solidFill>
                  <a:srgbClr val="000000"/>
                </a:solidFill>
              </a:rPr>
              <a:t>ˠΣp</a:t>
            </a:r>
            <a:r>
              <a:rPr lang="en-US" sz="1200" dirty="0">
                <a:solidFill>
                  <a:srgbClr val="000000"/>
                </a:solidFill>
              </a:rPr>
              <a:t>(s’|</a:t>
            </a:r>
            <a:r>
              <a:rPr lang="en-US" sz="1200" dirty="0" err="1">
                <a:solidFill>
                  <a:srgbClr val="000000"/>
                </a:solidFill>
              </a:rPr>
              <a:t>s,a</a:t>
            </a:r>
            <a:r>
              <a:rPr lang="en-US" sz="1200" dirty="0">
                <a:solidFill>
                  <a:srgbClr val="000000"/>
                </a:solidFill>
              </a:rPr>
              <a:t>)V</a:t>
            </a:r>
            <a:r>
              <a:rPr lang="en-US" sz="1200" baseline="30000" dirty="0">
                <a:solidFill>
                  <a:srgbClr val="000000"/>
                </a:solidFill>
              </a:rPr>
              <a:t>𝚷</a:t>
            </a:r>
            <a:r>
              <a:rPr lang="en-US" sz="1200" dirty="0">
                <a:solidFill>
                  <a:srgbClr val="000000"/>
                </a:solidFill>
              </a:rPr>
              <a:t>(s’)] </a:t>
            </a:r>
          </a:p>
          <a:p>
            <a:pPr marL="914400"/>
            <a:r>
              <a:rPr lang="en-US" sz="1200" dirty="0">
                <a:solidFill>
                  <a:srgbClr val="000000"/>
                </a:solidFill>
              </a:rPr>
              <a:t>Initialize discounted factor ˠ, learning rate ∝, transition matrix R+Q(</a:t>
            </a:r>
            <a:r>
              <a:rPr lang="en-US" sz="1200" dirty="0" err="1">
                <a:solidFill>
                  <a:srgbClr val="000000"/>
                </a:solidFill>
              </a:rPr>
              <a:t>s,a</a:t>
            </a:r>
            <a:r>
              <a:rPr lang="en-US" sz="1200" dirty="0">
                <a:solidFill>
                  <a:srgbClr val="000000"/>
                </a:solidFill>
              </a:rPr>
              <a:t>)=0-matrix.</a:t>
            </a:r>
            <a:endParaRPr lang="en-US" sz="1200" dirty="0"/>
          </a:p>
          <a:p>
            <a:pPr marL="914400"/>
            <a:r>
              <a:rPr lang="en-US" sz="1200" dirty="0">
                <a:solidFill>
                  <a:srgbClr val="000000"/>
                </a:solidFill>
              </a:rPr>
              <a:t>For each episode(agent goes from starting state to final state):</a:t>
            </a:r>
            <a:endParaRPr lang="en-US" sz="1200" dirty="0"/>
          </a:p>
          <a:p>
            <a:pPr marL="914400" indent="457200"/>
            <a:r>
              <a:rPr lang="en-US" sz="1200" dirty="0">
                <a:solidFill>
                  <a:srgbClr val="000000"/>
                </a:solidFill>
              </a:rPr>
              <a:t>Select a random initial state</a:t>
            </a:r>
            <a:endParaRPr lang="en-US" sz="1200" dirty="0"/>
          </a:p>
          <a:p>
            <a:pPr marL="457200" indent="457200"/>
            <a:r>
              <a:rPr lang="en-US" sz="1200" dirty="0">
                <a:solidFill>
                  <a:srgbClr val="000000"/>
                </a:solidFill>
              </a:rPr>
              <a:t>Do while(terminal state is not reached):</a:t>
            </a:r>
            <a:endParaRPr lang="en-US" sz="1200" dirty="0"/>
          </a:p>
          <a:p>
            <a:pPr marL="1828800"/>
            <a:r>
              <a:rPr lang="en-US" sz="1200" dirty="0">
                <a:solidFill>
                  <a:srgbClr val="000000"/>
                </a:solidFill>
              </a:rPr>
              <a:t>Select action </a:t>
            </a:r>
            <a:r>
              <a:rPr lang="en-US" sz="1200" b="1" i="1" dirty="0">
                <a:solidFill>
                  <a:srgbClr val="000000"/>
                </a:solidFill>
              </a:rPr>
              <a:t>a</a:t>
            </a:r>
            <a:r>
              <a:rPr lang="en-US" sz="1200" dirty="0">
                <a:solidFill>
                  <a:srgbClr val="000000"/>
                </a:solidFill>
              </a:rPr>
              <a:t> for current state </a:t>
            </a:r>
            <a:r>
              <a:rPr lang="en-US" sz="1200" b="1" i="1" dirty="0">
                <a:solidFill>
                  <a:srgbClr val="000000"/>
                </a:solidFill>
              </a:rPr>
              <a:t>s</a:t>
            </a:r>
            <a:endParaRPr lang="en-US" sz="1200" dirty="0"/>
          </a:p>
          <a:p>
            <a:pPr marL="457200" indent="457200"/>
            <a:r>
              <a:rPr lang="en-US" sz="1200" dirty="0">
                <a:solidFill>
                  <a:srgbClr val="000000"/>
                </a:solidFill>
              </a:rPr>
              <a:t>Use this action </a:t>
            </a:r>
            <a:r>
              <a:rPr lang="en-US" sz="1200" b="1" i="1" dirty="0">
                <a:solidFill>
                  <a:srgbClr val="000000"/>
                </a:solidFill>
              </a:rPr>
              <a:t>a</a:t>
            </a:r>
            <a:r>
              <a:rPr lang="en-US" sz="1200" dirty="0">
                <a:solidFill>
                  <a:srgbClr val="000000"/>
                </a:solidFill>
              </a:rPr>
              <a:t> to go to next state </a:t>
            </a:r>
            <a:r>
              <a:rPr lang="en-US" sz="1200" b="1" i="1" dirty="0">
                <a:solidFill>
                  <a:srgbClr val="000000"/>
                </a:solidFill>
              </a:rPr>
              <a:t>s</a:t>
            </a:r>
            <a:r>
              <a:rPr lang="en-US" sz="1200" b="1" i="1" baseline="30000" dirty="0">
                <a:solidFill>
                  <a:srgbClr val="000000"/>
                </a:solidFill>
              </a:rPr>
              <a:t>’</a:t>
            </a:r>
            <a:endParaRPr lang="en-US" sz="1200" dirty="0"/>
          </a:p>
          <a:p>
            <a:pPr lvl="2"/>
            <a:r>
              <a:rPr lang="en-US" sz="1200" dirty="0">
                <a:solidFill>
                  <a:srgbClr val="000000"/>
                </a:solidFill>
              </a:rPr>
              <a:t>Calculate max Q(</a:t>
            </a:r>
            <a:r>
              <a:rPr lang="en-US" sz="1200" dirty="0" err="1">
                <a:solidFill>
                  <a:srgbClr val="000000"/>
                </a:solidFill>
              </a:rPr>
              <a:t>s’,a</a:t>
            </a:r>
            <a:r>
              <a:rPr lang="en-US" sz="1200" dirty="0">
                <a:solidFill>
                  <a:srgbClr val="000000"/>
                </a:solidFill>
              </a:rPr>
              <a:t>’) value for next state s’</a:t>
            </a:r>
            <a:endParaRPr lang="en-US" sz="1200" dirty="0"/>
          </a:p>
          <a:p>
            <a:pPr marL="1371600" lvl="2"/>
            <a:r>
              <a:rPr lang="en-US" sz="1200" dirty="0">
                <a:solidFill>
                  <a:srgbClr val="000000"/>
                </a:solidFill>
              </a:rPr>
              <a:t>Q(</a:t>
            </a:r>
            <a:r>
              <a:rPr lang="en-US" sz="1200" dirty="0" err="1">
                <a:solidFill>
                  <a:srgbClr val="000000"/>
                </a:solidFill>
              </a:rPr>
              <a:t>s’,s</a:t>
            </a:r>
            <a:r>
              <a:rPr lang="en-US" sz="1200" dirty="0">
                <a:solidFill>
                  <a:srgbClr val="000000"/>
                </a:solidFill>
              </a:rPr>
              <a:t>)=Q(</a:t>
            </a:r>
            <a:r>
              <a:rPr lang="en-US" sz="1200" dirty="0" err="1">
                <a:solidFill>
                  <a:srgbClr val="000000"/>
                </a:solidFill>
              </a:rPr>
              <a:t>s,a</a:t>
            </a:r>
            <a:r>
              <a:rPr lang="en-US" sz="1200" dirty="0">
                <a:solidFill>
                  <a:srgbClr val="000000"/>
                </a:solidFill>
              </a:rPr>
              <a:t>)+∝[R(</a:t>
            </a:r>
            <a:r>
              <a:rPr lang="en-US" sz="1200" dirty="0" err="1">
                <a:solidFill>
                  <a:srgbClr val="000000"/>
                </a:solidFill>
              </a:rPr>
              <a:t>s,a</a:t>
            </a:r>
            <a:r>
              <a:rPr lang="en-US" sz="1200" dirty="0">
                <a:solidFill>
                  <a:srgbClr val="000000"/>
                </a:solidFill>
              </a:rPr>
              <a:t>)+ˠ max[(Q(</a:t>
            </a:r>
            <a:r>
              <a:rPr lang="en-US" sz="1200" dirty="0" err="1">
                <a:solidFill>
                  <a:srgbClr val="000000"/>
                </a:solidFill>
              </a:rPr>
              <a:t>s’,all</a:t>
            </a:r>
            <a:r>
              <a:rPr lang="en-US" sz="1200" dirty="0">
                <a:solidFill>
                  <a:srgbClr val="000000"/>
                </a:solidFill>
              </a:rPr>
              <a:t> actions) - Q(</a:t>
            </a:r>
            <a:r>
              <a:rPr lang="en-US" sz="1200" dirty="0" err="1">
                <a:solidFill>
                  <a:srgbClr val="000000"/>
                </a:solidFill>
              </a:rPr>
              <a:t>s,a</a:t>
            </a:r>
            <a:r>
              <a:rPr lang="en-US" sz="1200" dirty="0">
                <a:solidFill>
                  <a:srgbClr val="000000"/>
                </a:solidFill>
              </a:rPr>
              <a:t>)]]</a:t>
            </a:r>
            <a:endParaRPr lang="en-US" sz="1200" dirty="0"/>
          </a:p>
          <a:p>
            <a:pPr marL="1371600" lvl="2"/>
            <a:r>
              <a:rPr lang="en-US" sz="1200" dirty="0">
                <a:solidFill>
                  <a:srgbClr val="000000"/>
                </a:solidFill>
              </a:rPr>
              <a:t>Set next state as s’ and current state=s, s’=s</a:t>
            </a:r>
            <a:endParaRPr lang="en-US" sz="1200" dirty="0"/>
          </a:p>
          <a:p>
            <a:pPr marL="1371600" lvl="2"/>
            <a:r>
              <a:rPr lang="en-US" sz="1200" dirty="0">
                <a:solidFill>
                  <a:srgbClr val="000000"/>
                </a:solidFill>
              </a:rPr>
              <a:t>End do</a:t>
            </a:r>
            <a:endParaRPr lang="en-US" sz="1200" dirty="0"/>
          </a:p>
          <a:p>
            <a:pPr marL="1371600" lvl="2"/>
            <a:r>
              <a:rPr lang="en-US" sz="1200" dirty="0">
                <a:solidFill>
                  <a:srgbClr val="000000"/>
                </a:solidFill>
              </a:rPr>
              <a:t>End episode</a:t>
            </a:r>
            <a:endParaRPr lang="en-US" sz="1200" dirty="0"/>
          </a:p>
          <a:p>
            <a:br>
              <a:rPr lang="en-US" sz="1200" dirty="0"/>
            </a:br>
            <a:r>
              <a:rPr lang="en-US" sz="1200" dirty="0">
                <a:solidFill>
                  <a:srgbClr val="000000"/>
                </a:solidFill>
              </a:rPr>
              <a:t>Q-learning is the most popular. </a:t>
            </a:r>
          </a:p>
          <a:p>
            <a:r>
              <a:rPr lang="en-US" sz="1200" dirty="0">
                <a:solidFill>
                  <a:srgbClr val="000000"/>
                </a:solidFill>
              </a:rPr>
              <a:t>The equation to maximize Q-value is given by: Q(</a:t>
            </a:r>
            <a:r>
              <a:rPr lang="en-US" sz="1200" dirty="0" err="1">
                <a:solidFill>
                  <a:srgbClr val="000000"/>
                </a:solidFill>
              </a:rPr>
              <a:t>s,a</a:t>
            </a:r>
            <a:r>
              <a:rPr lang="en-US" sz="1200" dirty="0">
                <a:solidFill>
                  <a:srgbClr val="000000"/>
                </a:solidFill>
              </a:rPr>
              <a:t>)=(1-∝)Q(</a:t>
            </a:r>
            <a:r>
              <a:rPr lang="en-US" sz="1200" dirty="0" err="1">
                <a:solidFill>
                  <a:srgbClr val="000000"/>
                </a:solidFill>
              </a:rPr>
              <a:t>s,a</a:t>
            </a:r>
            <a:r>
              <a:rPr lang="en-US" sz="1200" dirty="0">
                <a:solidFill>
                  <a:srgbClr val="000000"/>
                </a:solidFill>
              </a:rPr>
              <a:t>)+∝[R(</a:t>
            </a:r>
            <a:r>
              <a:rPr lang="en-US" sz="1200" dirty="0" err="1">
                <a:solidFill>
                  <a:srgbClr val="000000"/>
                </a:solidFill>
              </a:rPr>
              <a:t>s,a</a:t>
            </a:r>
            <a:r>
              <a:rPr lang="en-US" sz="1200" dirty="0">
                <a:solidFill>
                  <a:srgbClr val="000000"/>
                </a:solidFill>
              </a:rPr>
              <a:t>)+ˠ max(Q(</a:t>
            </a:r>
            <a:r>
              <a:rPr lang="en-US" sz="1200" dirty="0" err="1">
                <a:solidFill>
                  <a:srgbClr val="000000"/>
                </a:solidFill>
              </a:rPr>
              <a:t>s’,a</a:t>
            </a:r>
            <a:r>
              <a:rPr lang="en-US" sz="1200" dirty="0">
                <a:solidFill>
                  <a:srgbClr val="000000"/>
                </a:solidFill>
              </a:rPr>
              <a:t>)]</a:t>
            </a:r>
            <a:endParaRPr lang="en-US" sz="1200" dirty="0"/>
          </a:p>
        </p:txBody>
      </p:sp>
      <p:graphicFrame>
        <p:nvGraphicFramePr>
          <p:cNvPr id="3" name="Diagram 2">
            <a:extLst>
              <a:ext uri="{FF2B5EF4-FFF2-40B4-BE49-F238E27FC236}">
                <a16:creationId xmlns:a16="http://schemas.microsoft.com/office/drawing/2014/main" id="{A7116E7B-70A7-4F40-BE6B-2D54F9793EA8}"/>
              </a:ext>
            </a:extLst>
          </p:cNvPr>
          <p:cNvGraphicFramePr/>
          <p:nvPr>
            <p:extLst>
              <p:ext uri="{D42A27DB-BD31-4B8C-83A1-F6EECF244321}">
                <p14:modId xmlns:p14="http://schemas.microsoft.com/office/powerpoint/2010/main" val="633559855"/>
              </p:ext>
            </p:extLst>
          </p:nvPr>
        </p:nvGraphicFramePr>
        <p:xfrm>
          <a:off x="574357" y="180975"/>
          <a:ext cx="2957408" cy="6296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376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747226-C139-A148-8C23-CCB485636520}"/>
              </a:ext>
            </a:extLst>
          </p:cNvPr>
          <p:cNvGraphicFramePr>
            <a:graphicFrameLocks noGrp="1"/>
          </p:cNvGraphicFramePr>
          <p:nvPr>
            <p:extLst>
              <p:ext uri="{D42A27DB-BD31-4B8C-83A1-F6EECF244321}">
                <p14:modId xmlns:p14="http://schemas.microsoft.com/office/powerpoint/2010/main" val="1786705758"/>
              </p:ext>
            </p:extLst>
          </p:nvPr>
        </p:nvGraphicFramePr>
        <p:xfrm>
          <a:off x="568597" y="4163211"/>
          <a:ext cx="6800849" cy="1778176"/>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881047">
                  <a:extLst>
                    <a:ext uri="{9D8B030D-6E8A-4147-A177-3AD203B41FA5}">
                      <a16:colId xmlns:a16="http://schemas.microsoft.com/office/drawing/2014/main" val="2397302673"/>
                    </a:ext>
                  </a:extLst>
                </a:gridCol>
                <a:gridCol w="881048">
                  <a:extLst>
                    <a:ext uri="{9D8B030D-6E8A-4147-A177-3AD203B41FA5}">
                      <a16:colId xmlns:a16="http://schemas.microsoft.com/office/drawing/2014/main" val="3990593142"/>
                    </a:ext>
                  </a:extLst>
                </a:gridCol>
                <a:gridCol w="717129">
                  <a:extLst>
                    <a:ext uri="{9D8B030D-6E8A-4147-A177-3AD203B41FA5}">
                      <a16:colId xmlns:a16="http://schemas.microsoft.com/office/drawing/2014/main" val="2301718999"/>
                    </a:ext>
                  </a:extLst>
                </a:gridCol>
                <a:gridCol w="746087">
                  <a:extLst>
                    <a:ext uri="{9D8B030D-6E8A-4147-A177-3AD203B41FA5}">
                      <a16:colId xmlns:a16="http://schemas.microsoft.com/office/drawing/2014/main" val="3206356681"/>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2.25</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2.81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3.52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2.81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a:solidFill>
                            <a:sysClr val="windowText" lastClr="000000"/>
                          </a:solidFill>
                          <a:effectLst/>
                          <a:latin typeface="+mn-lt"/>
                        </a:rPr>
                        <a:t>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10.74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6.89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5.50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4.40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3.52</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0181002"/>
                  </a:ext>
                </a:extLst>
              </a:tr>
              <a:tr h="222272">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2.81</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1131678"/>
                  </a:ext>
                </a:extLst>
              </a:tr>
              <a:tr h="222272">
                <a:tc>
                  <a:txBody>
                    <a:bodyPr/>
                    <a:lstStyle/>
                    <a:p>
                      <a:pPr marL="0" marR="0" algn="ctr">
                        <a:spcBef>
                          <a:spcPts val="0"/>
                        </a:spcBef>
                        <a:spcAft>
                          <a:spcPts val="0"/>
                        </a:spcAft>
                      </a:pPr>
                      <a:r>
                        <a:rPr lang="en-US" sz="1200">
                          <a:solidFill>
                            <a:sysClr val="windowText" lastClr="000000"/>
                          </a:solidFill>
                          <a:effectLst/>
                          <a:latin typeface="+mn-lt"/>
                        </a:rPr>
                        <a:t>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16.78</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20.79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20.21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32.71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2621433"/>
                  </a:ext>
                </a:extLst>
              </a:tr>
              <a:tr h="222272">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40.96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2887423"/>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10.74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51.20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64.00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80.0</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pic>
        <p:nvPicPr>
          <p:cNvPr id="7" name="Picture 6">
            <a:extLst>
              <a:ext uri="{FF2B5EF4-FFF2-40B4-BE49-F238E27FC236}">
                <a16:creationId xmlns:a16="http://schemas.microsoft.com/office/drawing/2014/main" id="{0B5DD63D-D990-604C-B1A6-4DB262B4401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7946608" y="3002581"/>
            <a:ext cx="4052330" cy="3418564"/>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6B6C01A8-C88A-1242-BC4B-DD1464BFACD6}"/>
              </a:ext>
            </a:extLst>
          </p:cNvPr>
          <p:cNvSpPr/>
          <p:nvPr/>
        </p:nvSpPr>
        <p:spPr>
          <a:xfrm>
            <a:off x="612204" y="3463577"/>
            <a:ext cx="1069524"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Q matrix </a:t>
            </a:r>
            <a:endParaRPr lang="en-US" dirty="0"/>
          </a:p>
        </p:txBody>
      </p:sp>
      <p:sp>
        <p:nvSpPr>
          <p:cNvPr id="2" name="Rectangle 1">
            <a:extLst>
              <a:ext uri="{FF2B5EF4-FFF2-40B4-BE49-F238E27FC236}">
                <a16:creationId xmlns:a16="http://schemas.microsoft.com/office/drawing/2014/main" id="{984F3D91-40F1-DD49-86BC-580BEFB71DAB}"/>
              </a:ext>
            </a:extLst>
          </p:cNvPr>
          <p:cNvSpPr/>
          <p:nvPr/>
        </p:nvSpPr>
        <p:spPr>
          <a:xfrm>
            <a:off x="518202" y="286558"/>
            <a:ext cx="5389743" cy="2181175"/>
          </a:xfrm>
          <a:prstGeom prst="rect">
            <a:avLst/>
          </a:prstGeom>
        </p:spPr>
        <p:txBody>
          <a:bodyPr wrap="square">
            <a:spAutoFit/>
          </a:bodyPr>
          <a:lstStyle/>
          <a:p>
            <a:pPr marL="171450" marR="0" lvl="0" indent="-171450">
              <a:lnSpc>
                <a:spcPct val="200000"/>
              </a:lnSpc>
              <a:spcBef>
                <a:spcPts val="1200"/>
              </a:spcBef>
              <a:spcAft>
                <a:spcPts val="0"/>
              </a:spcAft>
              <a:buFont typeface="Arial" panose="020B0604020202020204" pitchFamily="34"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Initialize </a:t>
            </a:r>
            <a:r>
              <a:rPr lang="en-US" sz="1400" b="1" dirty="0">
                <a:latin typeface="Times New Roman" panose="02020603050405020304" pitchFamily="18" charset="0"/>
                <a:ea typeface="Calibri" panose="020F0502020204030204" pitchFamily="34" charset="0"/>
                <a:cs typeface="Times New Roman" panose="02020603050405020304" pitchFamily="18" charset="0"/>
              </a:rPr>
              <a:t>Q matrix </a:t>
            </a:r>
            <a:r>
              <a:rPr lang="en-US" sz="1400" dirty="0">
                <a:latin typeface="Times New Roman" panose="02020603050405020304" pitchFamily="18" charset="0"/>
                <a:ea typeface="Calibri" panose="020F0502020204030204" pitchFamily="34" charset="0"/>
                <a:cs typeface="Times New Roman" panose="02020603050405020304" pitchFamily="18" charset="0"/>
              </a:rPr>
              <a:t>with elements set at 0</a:t>
            </a:r>
          </a:p>
          <a:p>
            <a:pPr marL="171450" marR="0" lvl="0" indent="-171450">
              <a:lnSpc>
                <a:spcPct val="200000"/>
              </a:lnSpc>
              <a:spcBef>
                <a:spcPts val="0"/>
              </a:spcBef>
              <a:spcAft>
                <a:spcPts val="0"/>
              </a:spcAft>
              <a:buFont typeface="Arial" panose="020B0604020202020204" pitchFamily="34"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Discounted rewards Reward:  R(</a:t>
            </a:r>
            <a:r>
              <a:rPr lang="en-US" sz="1400" dirty="0" err="1">
                <a:latin typeface="Times New Roman" panose="02020603050405020304" pitchFamily="18" charset="0"/>
                <a:ea typeface="Calibri" panose="020F0502020204030204" pitchFamily="34" charset="0"/>
                <a:cs typeface="Times New Roman" panose="02020603050405020304" pitchFamily="18" charset="0"/>
              </a:rPr>
              <a:t>s,a</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p>
          <a:p>
            <a:pPr marL="628650" lvl="1" indent="-171450">
              <a:lnSpc>
                <a:spcPct val="200000"/>
              </a:lnSpc>
              <a:buFont typeface="Arial" panose="020B0604020202020204" pitchFamily="34"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R(</a:t>
            </a:r>
            <a:r>
              <a:rPr lang="en-US" sz="1400" dirty="0" err="1">
                <a:latin typeface="Times New Roman" panose="02020603050405020304" pitchFamily="18" charset="0"/>
                <a:ea typeface="Calibri" panose="020F0502020204030204" pitchFamily="34" charset="0"/>
                <a:cs typeface="Times New Roman" panose="02020603050405020304" pitchFamily="18" charset="0"/>
              </a:rPr>
              <a:t>s,a</a:t>
            </a:r>
            <a:r>
              <a:rPr lang="en-US" sz="1400" dirty="0">
                <a:latin typeface="Times New Roman" panose="02020603050405020304" pitchFamily="18" charset="0"/>
                <a:ea typeface="Calibri" panose="020F0502020204030204" pitchFamily="34" charset="0"/>
                <a:cs typeface="Times New Roman" panose="02020603050405020304" pitchFamily="18" charset="0"/>
              </a:rPr>
              <a:t>)+∑</a:t>
            </a:r>
            <a:r>
              <a:rPr lang="en-US" sz="1400" baseline="-25000" dirty="0">
                <a:latin typeface="Times New Roman" panose="02020603050405020304" pitchFamily="18" charset="0"/>
                <a:ea typeface="Calibri" panose="020F0502020204030204" pitchFamily="34" charset="0"/>
                <a:cs typeface="Times New Roman" panose="02020603050405020304" pitchFamily="18" charset="0"/>
              </a:rPr>
              <a:t>(</a:t>
            </a:r>
            <a:r>
              <a:rPr lang="en-US" sz="1400" baseline="-25000" dirty="0" err="1">
                <a:latin typeface="Times New Roman" panose="02020603050405020304" pitchFamily="18" charset="0"/>
                <a:ea typeface="Calibri" panose="020F0502020204030204" pitchFamily="34" charset="0"/>
                <a:cs typeface="Times New Roman" panose="02020603050405020304" pitchFamily="18" charset="0"/>
              </a:rPr>
              <a:t>i</a:t>
            </a:r>
            <a:r>
              <a:rPr lang="en-US" sz="1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1400" baseline="30000" dirty="0" err="1">
                <a:latin typeface="Times New Roman" panose="02020603050405020304" pitchFamily="18" charset="0"/>
                <a:ea typeface="Calibri" panose="020F0502020204030204" pitchFamily="34" charset="0"/>
                <a:cs typeface="Times New Roman" panose="02020603050405020304" pitchFamily="18" charset="0"/>
              </a:rPr>
              <a:t>T</a:t>
            </a:r>
            <a:r>
              <a:rPr lang="en-US" sz="1400" dirty="0" err="1">
                <a:latin typeface="Times New Roman" panose="02020603050405020304" pitchFamily="18" charset="0"/>
                <a:ea typeface="Calibri" panose="020F0502020204030204" pitchFamily="34" charset="0"/>
                <a:cs typeface="Times New Roman" panose="02020603050405020304" pitchFamily="18" charset="0"/>
              </a:rPr>
              <a:t>γ</a:t>
            </a:r>
            <a:r>
              <a:rPr lang="en-US" sz="1400" baseline="30000" dirty="0">
                <a:latin typeface="Times New Roman" panose="02020603050405020304" pitchFamily="18" charset="0"/>
                <a:ea typeface="Calibri" panose="020F0502020204030204" pitchFamily="34" charset="0"/>
                <a:cs typeface="Times New Roman" panose="02020603050405020304" pitchFamily="18" charset="0"/>
              </a:rPr>
              <a:t>(i-1)</a:t>
            </a:r>
            <a:r>
              <a:rPr lang="en-US" sz="1400" dirty="0">
                <a:latin typeface="Times New Roman" panose="02020603050405020304" pitchFamily="18" charset="0"/>
                <a:ea typeface="Calibri" panose="020F0502020204030204" pitchFamily="34" charset="0"/>
                <a:cs typeface="Times New Roman" panose="02020603050405020304" pitchFamily="18" charset="0"/>
              </a:rPr>
              <a:t>R</a:t>
            </a:r>
            <a:r>
              <a:rPr lang="en-US" sz="1400" baseline="-25000" dirty="0">
                <a:latin typeface="Times New Roman" panose="02020603050405020304" pitchFamily="18" charset="0"/>
                <a:ea typeface="Calibri" panose="020F0502020204030204" pitchFamily="34" charset="0"/>
                <a:cs typeface="Times New Roman" panose="02020603050405020304" pitchFamily="18" charset="0"/>
              </a:rPr>
              <a:t>i </a:t>
            </a:r>
            <a:r>
              <a:rPr lang="en-US" sz="1400" dirty="0">
                <a:latin typeface="Times New Roman" panose="02020603050405020304" pitchFamily="18" charset="0"/>
                <a:ea typeface="Calibri" panose="020F0502020204030204" pitchFamily="34" charset="0"/>
                <a:cs typeface="Times New Roman" panose="02020603050405020304" pitchFamily="18" charset="0"/>
              </a:rPr>
              <a:t>(where 0&lt;γ&lt;1, let γ=0.8)</a:t>
            </a:r>
          </a:p>
          <a:p>
            <a:pPr marL="171450" marR="0" lvl="0" indent="-171450">
              <a:lnSpc>
                <a:spcPct val="200000"/>
              </a:lnSpc>
              <a:spcBef>
                <a:spcPts val="0"/>
              </a:spcBef>
              <a:spcAft>
                <a:spcPts val="0"/>
              </a:spcAft>
              <a:buFont typeface="Arial" panose="020B0604020202020204" pitchFamily="34"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Set of states  </a:t>
            </a:r>
            <a:r>
              <a:rPr lang="en-US" sz="1400" dirty="0" err="1">
                <a:latin typeface="Times New Roman" panose="02020603050405020304" pitchFamily="18" charset="0"/>
                <a:ea typeface="Calibri" panose="020F0502020204030204" pitchFamily="34" charset="0"/>
                <a:cs typeface="Times New Roman" panose="02020603050405020304" pitchFamily="18" charset="0"/>
              </a:rPr>
              <a:t>s</a:t>
            </a:r>
            <a:r>
              <a:rPr lang="en-US" sz="1400" baseline="-25000" dirty="0" err="1">
                <a:latin typeface="Times New Roman" panose="02020603050405020304" pitchFamily="18" charset="0"/>
                <a:ea typeface="Calibri" panose="020F0502020204030204" pitchFamily="34" charset="0"/>
                <a:cs typeface="Times New Roman" panose="02020603050405020304" pitchFamily="18" charset="0"/>
              </a:rPr>
              <a:t>i</a:t>
            </a:r>
            <a:r>
              <a:rPr lang="en-US" sz="1400" dirty="0">
                <a:latin typeface="Times New Roman" panose="02020603050405020304" pitchFamily="18" charset="0"/>
                <a:ea typeface="Calibri" panose="020F0502020204030204" pitchFamily="34" charset="0"/>
                <a:cs typeface="Times New Roman" panose="02020603050405020304" pitchFamily="18" charset="0"/>
              </a:rPr>
              <a:t>: {(0,0, (0,1), (0,2), …, (6,5), (6,6)}</a:t>
            </a:r>
          </a:p>
          <a:p>
            <a:pPr marL="171450" marR="0" lvl="0" indent="-171450">
              <a:lnSpc>
                <a:spcPct val="200000"/>
              </a:lnSpc>
              <a:spcBef>
                <a:spcPts val="0"/>
              </a:spcBef>
              <a:spcAft>
                <a:spcPts val="0"/>
              </a:spcAft>
              <a:buFont typeface="Arial" panose="020B0604020202020204" pitchFamily="34"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Set of actions a</a:t>
            </a:r>
            <a:r>
              <a:rPr lang="en-US" sz="1400" baseline="-25000" dirty="0">
                <a:latin typeface="Times New Roman" panose="02020603050405020304" pitchFamily="18" charset="0"/>
                <a:ea typeface="Calibri" panose="020F0502020204030204" pitchFamily="34" charset="0"/>
                <a:cs typeface="Times New Roman" panose="02020603050405020304" pitchFamily="18" charset="0"/>
              </a:rPr>
              <a:t>i</a:t>
            </a:r>
            <a:r>
              <a:rPr lang="en-US" sz="1400" dirty="0">
                <a:latin typeface="Times New Roman" panose="02020603050405020304" pitchFamily="18" charset="0"/>
                <a:ea typeface="Calibri" panose="020F0502020204030204" pitchFamily="34" charset="0"/>
                <a:cs typeface="Times New Roman" panose="02020603050405020304" pitchFamily="18" charset="0"/>
              </a:rPr>
              <a:t>: {up, down, left, right}</a:t>
            </a:r>
          </a:p>
        </p:txBody>
      </p:sp>
      <p:grpSp>
        <p:nvGrpSpPr>
          <p:cNvPr id="13" name="Group 12">
            <a:extLst>
              <a:ext uri="{FF2B5EF4-FFF2-40B4-BE49-F238E27FC236}">
                <a16:creationId xmlns:a16="http://schemas.microsoft.com/office/drawing/2014/main" id="{5A6AC954-00F8-49F0-B7FC-C04537CDB475}"/>
              </a:ext>
            </a:extLst>
          </p:cNvPr>
          <p:cNvGrpSpPr/>
          <p:nvPr/>
        </p:nvGrpSpPr>
        <p:grpSpPr>
          <a:xfrm>
            <a:off x="5687473" y="270383"/>
            <a:ext cx="4731957" cy="2102096"/>
            <a:chOff x="7049548" y="1727708"/>
            <a:chExt cx="4731957" cy="2102096"/>
          </a:xfrm>
        </p:grpSpPr>
        <p:grpSp>
          <p:nvGrpSpPr>
            <p:cNvPr id="15" name="Group 14">
              <a:extLst>
                <a:ext uri="{FF2B5EF4-FFF2-40B4-BE49-F238E27FC236}">
                  <a16:creationId xmlns:a16="http://schemas.microsoft.com/office/drawing/2014/main" id="{AC4E2E4A-AC36-4BBB-9F0F-5F92EB7BABF7}"/>
                </a:ext>
              </a:extLst>
            </p:cNvPr>
            <p:cNvGrpSpPr/>
            <p:nvPr/>
          </p:nvGrpSpPr>
          <p:grpSpPr>
            <a:xfrm>
              <a:off x="10839728" y="1807783"/>
              <a:ext cx="941777" cy="1945743"/>
              <a:chOff x="8017531" y="3443891"/>
              <a:chExt cx="941777" cy="1945743"/>
            </a:xfrm>
          </p:grpSpPr>
          <p:sp>
            <p:nvSpPr>
              <p:cNvPr id="48" name="Rectangle 47">
                <a:extLst>
                  <a:ext uri="{FF2B5EF4-FFF2-40B4-BE49-F238E27FC236}">
                    <a16:creationId xmlns:a16="http://schemas.microsoft.com/office/drawing/2014/main" id="{55CC6F14-781B-4655-B33D-E0821A3A9E71}"/>
                  </a:ext>
                </a:extLst>
              </p:cNvPr>
              <p:cNvSpPr/>
              <p:nvPr/>
            </p:nvSpPr>
            <p:spPr>
              <a:xfrm>
                <a:off x="8017531" y="3443891"/>
                <a:ext cx="941777" cy="270610"/>
              </a:xfrm>
              <a:prstGeom prst="rect">
                <a:avLst/>
              </a:prstGeom>
              <a:noFill/>
            </p:spPr>
            <p:txBody>
              <a:bodyPr wrap="none">
                <a:spAutoFit/>
              </a:bodyPr>
              <a:lstStyle/>
              <a:p>
                <a:r>
                  <a:rPr lang="en-US" sz="1400" dirty="0">
                    <a:solidFill>
                      <a:srgbClr val="000000"/>
                    </a:solidFill>
                    <a:latin typeface="Arial" panose="020B0604020202020204" pitchFamily="34" charset="0"/>
                  </a:rPr>
                  <a:t>Initial State</a:t>
                </a:r>
                <a:endParaRPr lang="en-US" sz="1400" dirty="0"/>
              </a:p>
            </p:txBody>
          </p:sp>
          <p:sp>
            <p:nvSpPr>
              <p:cNvPr id="49" name="Rectangle 48">
                <a:extLst>
                  <a:ext uri="{FF2B5EF4-FFF2-40B4-BE49-F238E27FC236}">
                    <a16:creationId xmlns:a16="http://schemas.microsoft.com/office/drawing/2014/main" id="{E226246D-DA90-437A-9D72-B5DB8E25EFD6}"/>
                  </a:ext>
                </a:extLst>
              </p:cNvPr>
              <p:cNvSpPr/>
              <p:nvPr/>
            </p:nvSpPr>
            <p:spPr>
              <a:xfrm>
                <a:off x="8053478" y="5119024"/>
                <a:ext cx="889628" cy="270610"/>
              </a:xfrm>
              <a:prstGeom prst="rect">
                <a:avLst/>
              </a:prstGeom>
              <a:noFill/>
            </p:spPr>
            <p:txBody>
              <a:bodyPr wrap="none">
                <a:spAutoFit/>
              </a:bodyPr>
              <a:lstStyle/>
              <a:p>
                <a:r>
                  <a:rPr lang="en-US" sz="1400" dirty="0">
                    <a:solidFill>
                      <a:srgbClr val="000000"/>
                    </a:solidFill>
                    <a:latin typeface="Arial" panose="020B0604020202020204" pitchFamily="34" charset="0"/>
                  </a:rPr>
                  <a:t>New State</a:t>
                </a:r>
                <a:endParaRPr lang="en-US" sz="1400" dirty="0"/>
              </a:p>
            </p:txBody>
          </p:sp>
          <p:sp>
            <p:nvSpPr>
              <p:cNvPr id="50" name="Rectangle 49">
                <a:extLst>
                  <a:ext uri="{FF2B5EF4-FFF2-40B4-BE49-F238E27FC236}">
                    <a16:creationId xmlns:a16="http://schemas.microsoft.com/office/drawing/2014/main" id="{6617FD2E-183E-4415-9497-440800FB2CD5}"/>
                  </a:ext>
                </a:extLst>
              </p:cNvPr>
              <p:cNvSpPr/>
              <p:nvPr/>
            </p:nvSpPr>
            <p:spPr>
              <a:xfrm>
                <a:off x="8051790" y="4805140"/>
                <a:ext cx="748686" cy="270610"/>
              </a:xfrm>
              <a:prstGeom prst="rect">
                <a:avLst/>
              </a:prstGeom>
              <a:noFill/>
            </p:spPr>
            <p:txBody>
              <a:bodyPr wrap="none">
                <a:spAutoFit/>
              </a:bodyPr>
              <a:lstStyle/>
              <a:p>
                <a:r>
                  <a:rPr lang="en-US" sz="1400" dirty="0">
                    <a:solidFill>
                      <a:srgbClr val="000000"/>
                    </a:solidFill>
                    <a:latin typeface="Arial" panose="020B0604020202020204" pitchFamily="34" charset="0"/>
                  </a:rPr>
                  <a:t>Reward </a:t>
                </a:r>
                <a:endParaRPr lang="en-US" sz="1400" dirty="0"/>
              </a:p>
            </p:txBody>
          </p:sp>
          <p:sp>
            <p:nvSpPr>
              <p:cNvPr id="51" name="Rectangle 50">
                <a:extLst>
                  <a:ext uri="{FF2B5EF4-FFF2-40B4-BE49-F238E27FC236}">
                    <a16:creationId xmlns:a16="http://schemas.microsoft.com/office/drawing/2014/main" id="{BAB8ABF3-F8F3-4133-A36C-DFF7385B3048}"/>
                  </a:ext>
                </a:extLst>
              </p:cNvPr>
              <p:cNvSpPr/>
              <p:nvPr/>
            </p:nvSpPr>
            <p:spPr>
              <a:xfrm>
                <a:off x="8047471" y="4496337"/>
                <a:ext cx="898085" cy="270610"/>
              </a:xfrm>
              <a:prstGeom prst="rect">
                <a:avLst/>
              </a:prstGeom>
              <a:noFill/>
            </p:spPr>
            <p:txBody>
              <a:bodyPr wrap="none">
                <a:spAutoFit/>
              </a:bodyPr>
              <a:lstStyle/>
              <a:p>
                <a:r>
                  <a:rPr lang="en-US" sz="1400" dirty="0">
                    <a:solidFill>
                      <a:srgbClr val="000000"/>
                    </a:solidFill>
                    <a:latin typeface="Arial" panose="020B0604020202020204" pitchFamily="34" charset="0"/>
                  </a:rPr>
                  <a:t>Probability</a:t>
                </a:r>
                <a:endParaRPr lang="en-US" sz="1400" dirty="0"/>
              </a:p>
            </p:txBody>
          </p:sp>
          <p:sp>
            <p:nvSpPr>
              <p:cNvPr id="52" name="Rectangle 51">
                <a:extLst>
                  <a:ext uri="{FF2B5EF4-FFF2-40B4-BE49-F238E27FC236}">
                    <a16:creationId xmlns:a16="http://schemas.microsoft.com/office/drawing/2014/main" id="{55791FEA-751C-4297-9D43-13FD1C4BAF54}"/>
                  </a:ext>
                </a:extLst>
              </p:cNvPr>
              <p:cNvSpPr/>
              <p:nvPr/>
            </p:nvSpPr>
            <p:spPr>
              <a:xfrm>
                <a:off x="8048292" y="3839841"/>
                <a:ext cx="583784" cy="270610"/>
              </a:xfrm>
              <a:prstGeom prst="rect">
                <a:avLst/>
              </a:prstGeom>
              <a:noFill/>
            </p:spPr>
            <p:txBody>
              <a:bodyPr wrap="none">
                <a:spAutoFit/>
              </a:bodyPr>
              <a:lstStyle/>
              <a:p>
                <a:r>
                  <a:rPr lang="en-US" sz="1400" dirty="0">
                    <a:solidFill>
                      <a:srgbClr val="000000"/>
                    </a:solidFill>
                    <a:latin typeface="Arial" panose="020B0604020202020204" pitchFamily="34" charset="0"/>
                  </a:rPr>
                  <a:t>Policy</a:t>
                </a:r>
              </a:p>
            </p:txBody>
          </p:sp>
          <p:sp>
            <p:nvSpPr>
              <p:cNvPr id="53" name="Rectangle 52">
                <a:extLst>
                  <a:ext uri="{FF2B5EF4-FFF2-40B4-BE49-F238E27FC236}">
                    <a16:creationId xmlns:a16="http://schemas.microsoft.com/office/drawing/2014/main" id="{B8DB78DB-B6F2-4EB4-A8B8-AC4FA0EC3DF9}"/>
                  </a:ext>
                </a:extLst>
              </p:cNvPr>
              <p:cNvSpPr/>
              <p:nvPr/>
            </p:nvSpPr>
            <p:spPr>
              <a:xfrm>
                <a:off x="8048292" y="4172252"/>
                <a:ext cx="644389" cy="270610"/>
              </a:xfrm>
              <a:prstGeom prst="rect">
                <a:avLst/>
              </a:prstGeom>
              <a:noFill/>
            </p:spPr>
            <p:txBody>
              <a:bodyPr wrap="none">
                <a:spAutoFit/>
              </a:bodyPr>
              <a:lstStyle/>
              <a:p>
                <a:r>
                  <a:rPr lang="en-US" sz="1400" dirty="0">
                    <a:solidFill>
                      <a:srgbClr val="000000"/>
                    </a:solidFill>
                    <a:latin typeface="Arial" panose="020B0604020202020204" pitchFamily="34" charset="0"/>
                  </a:rPr>
                  <a:t>Action </a:t>
                </a:r>
                <a:endParaRPr lang="en-US" sz="1400" dirty="0"/>
              </a:p>
            </p:txBody>
          </p:sp>
        </p:grpSp>
        <p:grpSp>
          <p:nvGrpSpPr>
            <p:cNvPr id="16" name="Group 15">
              <a:extLst>
                <a:ext uri="{FF2B5EF4-FFF2-40B4-BE49-F238E27FC236}">
                  <a16:creationId xmlns:a16="http://schemas.microsoft.com/office/drawing/2014/main" id="{64FC25E8-6586-43E7-9D5F-68D52D82B4D4}"/>
                </a:ext>
              </a:extLst>
            </p:cNvPr>
            <p:cNvGrpSpPr/>
            <p:nvPr/>
          </p:nvGrpSpPr>
          <p:grpSpPr>
            <a:xfrm>
              <a:off x="9521996" y="1955141"/>
              <a:ext cx="1333538" cy="1716302"/>
              <a:chOff x="6151452" y="3591249"/>
              <a:chExt cx="1899881" cy="1716302"/>
            </a:xfrm>
          </p:grpSpPr>
          <p:cxnSp>
            <p:nvCxnSpPr>
              <p:cNvPr id="42" name="Straight Arrow Connector 41">
                <a:extLst>
                  <a:ext uri="{FF2B5EF4-FFF2-40B4-BE49-F238E27FC236}">
                    <a16:creationId xmlns:a16="http://schemas.microsoft.com/office/drawing/2014/main" id="{BFEFC235-EA46-40A7-988A-EEDFE8E2BC50}"/>
                  </a:ext>
                </a:extLst>
              </p:cNvPr>
              <p:cNvCxnSpPr>
                <a:cxnSpLocks/>
              </p:cNvCxnSpPr>
              <p:nvPr/>
            </p:nvCxnSpPr>
            <p:spPr>
              <a:xfrm flipH="1">
                <a:off x="6151452" y="3591249"/>
                <a:ext cx="1899881"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56995C3-FE1B-4117-965A-501EBB750144}"/>
                  </a:ext>
                </a:extLst>
              </p:cNvPr>
              <p:cNvCxnSpPr>
                <a:cxnSpLocks/>
              </p:cNvCxnSpPr>
              <p:nvPr/>
            </p:nvCxnSpPr>
            <p:spPr>
              <a:xfrm flipH="1">
                <a:off x="6443342" y="3975146"/>
                <a:ext cx="1600652"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F9ED5DC-502C-472B-84AC-2FB2419FE36A}"/>
                  </a:ext>
                </a:extLst>
              </p:cNvPr>
              <p:cNvCxnSpPr>
                <a:cxnSpLocks/>
              </p:cNvCxnSpPr>
              <p:nvPr/>
            </p:nvCxnSpPr>
            <p:spPr>
              <a:xfrm flipH="1">
                <a:off x="6729413" y="4319847"/>
                <a:ext cx="1318880"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0B61C42-688D-4776-921E-D1F1295F72A9}"/>
                  </a:ext>
                </a:extLst>
              </p:cNvPr>
              <p:cNvCxnSpPr>
                <a:cxnSpLocks/>
              </p:cNvCxnSpPr>
              <p:nvPr/>
            </p:nvCxnSpPr>
            <p:spPr>
              <a:xfrm flipH="1">
                <a:off x="7484989" y="4970949"/>
                <a:ext cx="559004"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5F18227-75AC-4B8C-94E1-3445C10C7FA2}"/>
                  </a:ext>
                </a:extLst>
              </p:cNvPr>
              <p:cNvCxnSpPr>
                <a:cxnSpLocks/>
              </p:cNvCxnSpPr>
              <p:nvPr/>
            </p:nvCxnSpPr>
            <p:spPr>
              <a:xfrm flipH="1">
                <a:off x="7698613" y="5307551"/>
                <a:ext cx="345380"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60A2FD-F679-40B5-982E-1B01EA587BA6}"/>
                  </a:ext>
                </a:extLst>
              </p:cNvPr>
              <p:cNvCxnSpPr>
                <a:cxnSpLocks/>
              </p:cNvCxnSpPr>
              <p:nvPr/>
            </p:nvCxnSpPr>
            <p:spPr>
              <a:xfrm flipH="1">
                <a:off x="6615113" y="4682540"/>
                <a:ext cx="1433179"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355DA94-29F8-48CD-9746-F271DC69C6A6}"/>
                </a:ext>
              </a:extLst>
            </p:cNvPr>
            <p:cNvSpPr/>
            <p:nvPr/>
          </p:nvSpPr>
          <p:spPr>
            <a:xfrm>
              <a:off x="8127596" y="1727708"/>
              <a:ext cx="284052" cy="400110"/>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AD51E42E-5762-4EEB-B60B-EF6A06DBFED0}"/>
                </a:ext>
              </a:extLst>
            </p:cNvPr>
            <p:cNvSpPr/>
            <p:nvPr/>
          </p:nvSpPr>
          <p:spPr>
            <a:xfrm>
              <a:off x="8376204" y="2154593"/>
              <a:ext cx="327334" cy="400110"/>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2713195E-72B5-4D03-8142-C317DF14FBD6}"/>
                </a:ext>
              </a:extLst>
            </p:cNvPr>
            <p:cNvSpPr/>
            <p:nvPr/>
          </p:nvSpPr>
          <p:spPr>
            <a:xfrm>
              <a:off x="8632763" y="2483301"/>
              <a:ext cx="298480" cy="400110"/>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7EAF7A48-DA64-4D67-BEEE-3632A7FED05D}"/>
                </a:ext>
              </a:extLst>
            </p:cNvPr>
            <p:cNvSpPr/>
            <p:nvPr/>
          </p:nvSpPr>
          <p:spPr>
            <a:xfrm>
              <a:off x="9181945" y="3110759"/>
              <a:ext cx="269626" cy="400110"/>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r</a:t>
              </a:r>
              <a:endParaRPr lang="en-US" sz="20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11C3CA66-BC52-4A3E-8A14-CA947930BFED}"/>
                </a:ext>
              </a:extLst>
            </p:cNvPr>
            <p:cNvSpPr/>
            <p:nvPr/>
          </p:nvSpPr>
          <p:spPr>
            <a:xfrm>
              <a:off x="8513684" y="2830435"/>
              <a:ext cx="312906" cy="400110"/>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68AB4476-F69E-4A0E-8D2B-02AD5B723397}"/>
                </a:ext>
              </a:extLst>
            </p:cNvPr>
            <p:cNvSpPr/>
            <p:nvPr/>
          </p:nvSpPr>
          <p:spPr>
            <a:xfrm>
              <a:off x="9365066" y="3429694"/>
              <a:ext cx="369012" cy="400110"/>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BBD3F8B9-E081-4032-9C74-9B25AE793C52}"/>
                </a:ext>
              </a:extLst>
            </p:cNvPr>
            <p:cNvCxnSpPr>
              <a:cxnSpLocks/>
            </p:cNvCxnSpPr>
            <p:nvPr/>
          </p:nvCxnSpPr>
          <p:spPr>
            <a:xfrm>
              <a:off x="8064383" y="2051787"/>
              <a:ext cx="313705" cy="390305"/>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2C97551-5749-4BD6-9833-1B7C8A6941D2}"/>
                </a:ext>
              </a:extLst>
            </p:cNvPr>
            <p:cNvSpPr/>
            <p:nvPr/>
          </p:nvSpPr>
          <p:spPr>
            <a:xfrm>
              <a:off x="7856892" y="1762514"/>
              <a:ext cx="254890" cy="2548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62611D-0C48-42F5-8988-804C622B8FEC}"/>
                </a:ext>
              </a:extLst>
            </p:cNvPr>
            <p:cNvSpPr/>
            <p:nvPr/>
          </p:nvSpPr>
          <p:spPr>
            <a:xfrm>
              <a:off x="8376204" y="2554703"/>
              <a:ext cx="200571" cy="2005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C12FADA-3967-4050-9FA9-E05B87C4493A}"/>
                </a:ext>
              </a:extLst>
            </p:cNvPr>
            <p:cNvSpPr/>
            <p:nvPr/>
          </p:nvSpPr>
          <p:spPr>
            <a:xfrm>
              <a:off x="7722158" y="3468220"/>
              <a:ext cx="193647" cy="1936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6027957-3BD2-4F46-89AE-5896B94B1F3C}"/>
                </a:ext>
              </a:extLst>
            </p:cNvPr>
            <p:cNvSpPr/>
            <p:nvPr/>
          </p:nvSpPr>
          <p:spPr>
            <a:xfrm>
              <a:off x="8111782" y="3468220"/>
              <a:ext cx="193647" cy="1936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5E4B9C3-C1CC-4E63-8D4D-F85492B3C99B}"/>
                </a:ext>
              </a:extLst>
            </p:cNvPr>
            <p:cNvSpPr/>
            <p:nvPr/>
          </p:nvSpPr>
          <p:spPr>
            <a:xfrm>
              <a:off x="8476490" y="3468220"/>
              <a:ext cx="193647" cy="1936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C14512E-2B82-4293-925B-9BC59D24F820}"/>
                </a:ext>
              </a:extLst>
            </p:cNvPr>
            <p:cNvSpPr/>
            <p:nvPr/>
          </p:nvSpPr>
          <p:spPr>
            <a:xfrm>
              <a:off x="9204339" y="3430826"/>
              <a:ext cx="193647" cy="193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49A42BE-BCF3-44A3-8731-D3085065E187}"/>
                </a:ext>
              </a:extLst>
            </p:cNvPr>
            <p:cNvSpPr/>
            <p:nvPr/>
          </p:nvSpPr>
          <p:spPr>
            <a:xfrm>
              <a:off x="7049548" y="3468220"/>
              <a:ext cx="193647" cy="1936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52C5C5B-024F-48CD-BFA4-2AFB075770EA}"/>
                </a:ext>
              </a:extLst>
            </p:cNvPr>
            <p:cNvSpPr/>
            <p:nvPr/>
          </p:nvSpPr>
          <p:spPr>
            <a:xfrm>
              <a:off x="7376448" y="3468220"/>
              <a:ext cx="193647" cy="1936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B83313F-B2F8-4A1E-AAD5-F266BAA5B3CD}"/>
                </a:ext>
              </a:extLst>
            </p:cNvPr>
            <p:cNvSpPr/>
            <p:nvPr/>
          </p:nvSpPr>
          <p:spPr>
            <a:xfrm>
              <a:off x="7876479" y="2554703"/>
              <a:ext cx="200571" cy="200571"/>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A057F8D-9BBE-400D-8B68-396016635F33}"/>
                </a:ext>
              </a:extLst>
            </p:cNvPr>
            <p:cNvSpPr/>
            <p:nvPr/>
          </p:nvSpPr>
          <p:spPr>
            <a:xfrm>
              <a:off x="7339872" y="2554703"/>
              <a:ext cx="200571" cy="200571"/>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5B09D4E4-6E2C-4AA0-B3FD-720CBE837B5B}"/>
                </a:ext>
              </a:extLst>
            </p:cNvPr>
            <p:cNvCxnSpPr>
              <a:cxnSpLocks/>
            </p:cNvCxnSpPr>
            <p:nvPr/>
          </p:nvCxnSpPr>
          <p:spPr>
            <a:xfrm>
              <a:off x="7964573" y="2812659"/>
              <a:ext cx="163023" cy="52025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2A0322-66DA-4365-8607-2CDFEFCDECB1}"/>
                </a:ext>
              </a:extLst>
            </p:cNvPr>
            <p:cNvCxnSpPr>
              <a:cxnSpLocks/>
            </p:cNvCxnSpPr>
            <p:nvPr/>
          </p:nvCxnSpPr>
          <p:spPr>
            <a:xfrm flipH="1">
              <a:off x="7836863" y="2812659"/>
              <a:ext cx="127710" cy="52025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3ADC34-1129-48CF-8C27-4DA87EF70515}"/>
                </a:ext>
              </a:extLst>
            </p:cNvPr>
            <p:cNvCxnSpPr>
              <a:cxnSpLocks/>
            </p:cNvCxnSpPr>
            <p:nvPr/>
          </p:nvCxnSpPr>
          <p:spPr>
            <a:xfrm>
              <a:off x="8517053" y="2805184"/>
              <a:ext cx="0" cy="527731"/>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77B99B5-940D-4813-B61B-4F5FBE86146F}"/>
                </a:ext>
              </a:extLst>
            </p:cNvPr>
            <p:cNvCxnSpPr>
              <a:cxnSpLocks/>
            </p:cNvCxnSpPr>
            <p:nvPr/>
          </p:nvCxnSpPr>
          <p:spPr>
            <a:xfrm>
              <a:off x="8517053" y="2805184"/>
              <a:ext cx="687286" cy="58240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4133AA9-B628-4104-9A63-AFF319131E1C}"/>
                </a:ext>
              </a:extLst>
            </p:cNvPr>
            <p:cNvCxnSpPr>
              <a:cxnSpLocks/>
            </p:cNvCxnSpPr>
            <p:nvPr/>
          </p:nvCxnSpPr>
          <p:spPr>
            <a:xfrm>
              <a:off x="7437642" y="2806754"/>
              <a:ext cx="31497" cy="586458"/>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3426DA6-DE29-4A02-9807-562676B4B97B}"/>
                </a:ext>
              </a:extLst>
            </p:cNvPr>
            <p:cNvCxnSpPr>
              <a:cxnSpLocks/>
            </p:cNvCxnSpPr>
            <p:nvPr/>
          </p:nvCxnSpPr>
          <p:spPr>
            <a:xfrm flipH="1">
              <a:off x="7224670" y="2805184"/>
              <a:ext cx="212973" cy="564729"/>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3A3DAD3-8F45-4D74-9632-F5A152871622}"/>
                </a:ext>
              </a:extLst>
            </p:cNvPr>
            <p:cNvCxnSpPr>
              <a:cxnSpLocks/>
            </p:cNvCxnSpPr>
            <p:nvPr/>
          </p:nvCxnSpPr>
          <p:spPr>
            <a:xfrm flipH="1">
              <a:off x="7540443" y="2035103"/>
              <a:ext cx="336038" cy="439240"/>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31B9A9-EE65-4057-95D3-36C088980637}"/>
                </a:ext>
              </a:extLst>
            </p:cNvPr>
            <p:cNvCxnSpPr>
              <a:cxnSpLocks/>
            </p:cNvCxnSpPr>
            <p:nvPr/>
          </p:nvCxnSpPr>
          <p:spPr>
            <a:xfrm>
              <a:off x="7964573" y="2088167"/>
              <a:ext cx="0" cy="38617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326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3"/>
          <p:cNvPicPr preferRelativeResize="0"/>
          <p:nvPr/>
        </p:nvPicPr>
        <p:blipFill rotWithShape="1">
          <a:blip r:embed="rId3">
            <a:alphaModFix/>
          </a:blip>
          <a:srcRect l="12946" r="12990" b="4561"/>
          <a:stretch/>
        </p:blipFill>
        <p:spPr>
          <a:xfrm>
            <a:off x="336267" y="2669079"/>
            <a:ext cx="4873797" cy="3529720"/>
          </a:xfrm>
          <a:prstGeom prst="rect">
            <a:avLst/>
          </a:prstGeom>
          <a:noFill/>
          <a:ln>
            <a:noFill/>
          </a:ln>
        </p:spPr>
      </p:pic>
      <p:grpSp>
        <p:nvGrpSpPr>
          <p:cNvPr id="180" name="Google Shape;180;p33"/>
          <p:cNvGrpSpPr/>
          <p:nvPr/>
        </p:nvGrpSpPr>
        <p:grpSpPr>
          <a:xfrm>
            <a:off x="437866" y="628408"/>
            <a:ext cx="2715833" cy="1352833"/>
            <a:chOff x="4611425" y="125550"/>
            <a:chExt cx="2036875" cy="1014625"/>
          </a:xfrm>
        </p:grpSpPr>
        <p:sp>
          <p:nvSpPr>
            <p:cNvPr id="181" name="Google Shape;181;p33"/>
            <p:cNvSpPr txBox="1"/>
            <p:nvPr/>
          </p:nvSpPr>
          <p:spPr>
            <a:xfrm>
              <a:off x="4611425" y="387875"/>
              <a:ext cx="877200" cy="6903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Adjacency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a-a,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a-c,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a:t>
              </a:r>
              <a:endParaRPr sz="933">
                <a:latin typeface="Roboto Mono"/>
                <a:ea typeface="Roboto Mono"/>
                <a:cs typeface="Roboto Mono"/>
                <a:sym typeface="Roboto Mono"/>
              </a:endParaRPr>
            </a:p>
          </p:txBody>
        </p:sp>
        <p:sp>
          <p:nvSpPr>
            <p:cNvPr id="182" name="Google Shape;182;p33"/>
            <p:cNvSpPr/>
            <p:nvPr/>
          </p:nvSpPr>
          <p:spPr>
            <a:xfrm>
              <a:off x="496327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3" name="Google Shape;183;p33"/>
            <p:cNvSpPr/>
            <p:nvPr/>
          </p:nvSpPr>
          <p:spPr>
            <a:xfrm>
              <a:off x="5118410"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4" name="Google Shape;184;p33"/>
            <p:cNvSpPr/>
            <p:nvPr/>
          </p:nvSpPr>
          <p:spPr>
            <a:xfrm>
              <a:off x="4963263" y="823416"/>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5" name="Google Shape;185;p33"/>
            <p:cNvSpPr/>
            <p:nvPr/>
          </p:nvSpPr>
          <p:spPr>
            <a:xfrm>
              <a:off x="5118397" y="823416"/>
              <a:ext cx="138000" cy="82800"/>
            </a:xfrm>
            <a:prstGeom prst="rect">
              <a:avLst/>
            </a:prstGeom>
            <a:solidFill>
              <a:srgbClr val="FFFF00"/>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6" name="Google Shape;186;p33"/>
            <p:cNvSpPr/>
            <p:nvPr/>
          </p:nvSpPr>
          <p:spPr>
            <a:xfrm>
              <a:off x="4961900" y="971334"/>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7" name="Google Shape;187;p33"/>
            <p:cNvSpPr/>
            <p:nvPr/>
          </p:nvSpPr>
          <p:spPr>
            <a:xfrm>
              <a:off x="5117035" y="971334"/>
              <a:ext cx="138000" cy="82800"/>
            </a:xfrm>
            <a:prstGeom prst="rect">
              <a:avLst/>
            </a:prstGeom>
            <a:solidFill>
              <a:srgbClr val="EAD1DC"/>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8" name="Google Shape;188;p33"/>
            <p:cNvSpPr txBox="1"/>
            <p:nvPr/>
          </p:nvSpPr>
          <p:spPr>
            <a:xfrm>
              <a:off x="5756600" y="541451"/>
              <a:ext cx="877200" cy="5367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a-&gt; east</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b-&gt; south,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f-&gt; north</a:t>
              </a:r>
              <a:endParaRPr sz="933">
                <a:latin typeface="Roboto Mono"/>
                <a:ea typeface="Roboto Mono"/>
                <a:cs typeface="Roboto Mono"/>
                <a:sym typeface="Roboto Mono"/>
              </a:endParaRPr>
            </a:p>
          </p:txBody>
        </p:sp>
        <p:sp>
          <p:nvSpPr>
            <p:cNvPr id="189" name="Google Shape;189;p33"/>
            <p:cNvSpPr/>
            <p:nvPr/>
          </p:nvSpPr>
          <p:spPr>
            <a:xfrm>
              <a:off x="567243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0" name="Google Shape;190;p33"/>
            <p:cNvSpPr/>
            <p:nvPr/>
          </p:nvSpPr>
          <p:spPr>
            <a:xfrm>
              <a:off x="5679872" y="823416"/>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1" name="Google Shape;191;p33"/>
            <p:cNvSpPr/>
            <p:nvPr/>
          </p:nvSpPr>
          <p:spPr>
            <a:xfrm>
              <a:off x="5679875" y="971334"/>
              <a:ext cx="138000" cy="82800"/>
            </a:xfrm>
            <a:prstGeom prst="rect">
              <a:avLst/>
            </a:prstGeom>
            <a:solidFill>
              <a:srgbClr val="00FF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2" name="Google Shape;192;p33"/>
            <p:cNvSpPr txBox="1"/>
            <p:nvPr/>
          </p:nvSpPr>
          <p:spPr>
            <a:xfrm>
              <a:off x="4646400" y="175375"/>
              <a:ext cx="1847400" cy="274800"/>
            </a:xfrm>
            <a:prstGeom prst="rect">
              <a:avLst/>
            </a:prstGeom>
            <a:noFill/>
            <a:ln>
              <a:noFill/>
            </a:ln>
          </p:spPr>
          <p:txBody>
            <a:bodyPr spcFirstLastPara="1" wrap="square" lIns="121900" tIns="60933" rIns="121900" bIns="60933" anchor="t" anchorCtr="0">
              <a:noAutofit/>
            </a:bodyPr>
            <a:lstStyle/>
            <a:p>
              <a:r>
                <a:rPr lang="en" sz="1067">
                  <a:solidFill>
                    <a:schemeClr val="dk1"/>
                  </a:solidFill>
                  <a:latin typeface="Roboto Mono"/>
                  <a:ea typeface="Roboto Mono"/>
                  <a:cs typeface="Roboto Mono"/>
                  <a:sym typeface="Roboto Mono"/>
                </a:rPr>
                <a:t>Constraints in a nutshell</a:t>
              </a:r>
              <a:endParaRPr sz="1067">
                <a:latin typeface="Roboto Mono"/>
                <a:ea typeface="Roboto Mono"/>
                <a:cs typeface="Roboto Mono"/>
                <a:sym typeface="Roboto Mono"/>
              </a:endParaRPr>
            </a:p>
          </p:txBody>
        </p:sp>
        <p:sp>
          <p:nvSpPr>
            <p:cNvPr id="193" name="Google Shape;193;p33"/>
            <p:cNvSpPr txBox="1"/>
            <p:nvPr/>
          </p:nvSpPr>
          <p:spPr>
            <a:xfrm>
              <a:off x="5672425" y="386296"/>
              <a:ext cx="843900" cy="371100"/>
            </a:xfrm>
            <a:prstGeom prst="rect">
              <a:avLst/>
            </a:prstGeom>
            <a:noFill/>
            <a:ln>
              <a:noFill/>
            </a:ln>
          </p:spPr>
          <p:txBody>
            <a:bodyPr spcFirstLastPara="1" wrap="square" lIns="121900" tIns="121900" rIns="121900" bIns="121900" anchor="t" anchorCtr="0">
              <a:noAutofit/>
            </a:bodyPr>
            <a:lstStyle/>
            <a:p>
              <a:pPr>
                <a:lnSpc>
                  <a:spcPct val="150000"/>
                </a:lnSpc>
              </a:pPr>
              <a:r>
                <a:rPr lang="en" sz="933">
                  <a:solidFill>
                    <a:schemeClr val="dk1"/>
                  </a:solidFill>
                  <a:latin typeface="Roboto Mono"/>
                  <a:ea typeface="Roboto Mono"/>
                  <a:cs typeface="Roboto Mono"/>
                  <a:sym typeface="Roboto Mono"/>
                </a:rPr>
                <a:t>Orientation</a:t>
              </a:r>
              <a:endParaRPr sz="2400"/>
            </a:p>
          </p:txBody>
        </p:sp>
        <p:grpSp>
          <p:nvGrpSpPr>
            <p:cNvPr id="194" name="Google Shape;194;p33"/>
            <p:cNvGrpSpPr/>
            <p:nvPr/>
          </p:nvGrpSpPr>
          <p:grpSpPr>
            <a:xfrm>
              <a:off x="4646400" y="125550"/>
              <a:ext cx="2001900" cy="1014625"/>
              <a:chOff x="4646400" y="125550"/>
              <a:chExt cx="2001900" cy="1014625"/>
            </a:xfrm>
          </p:grpSpPr>
          <p:sp>
            <p:nvSpPr>
              <p:cNvPr id="195" name="Google Shape;195;p33"/>
              <p:cNvSpPr/>
              <p:nvPr/>
            </p:nvSpPr>
            <p:spPr>
              <a:xfrm>
                <a:off x="4646400" y="125550"/>
                <a:ext cx="2001900" cy="1014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33"/>
              <p:cNvCxnSpPr/>
              <p:nvPr/>
            </p:nvCxnSpPr>
            <p:spPr>
              <a:xfrm>
                <a:off x="4646400" y="450175"/>
                <a:ext cx="2001900" cy="0"/>
              </a:xfrm>
              <a:prstGeom prst="straightConnector1">
                <a:avLst/>
              </a:prstGeom>
              <a:noFill/>
              <a:ln w="9525" cap="flat" cmpd="sng">
                <a:solidFill>
                  <a:srgbClr val="EFEFEF"/>
                </a:solidFill>
                <a:prstDash val="solid"/>
                <a:round/>
                <a:headEnd type="none" w="med" len="med"/>
                <a:tailEnd type="none" w="med" len="med"/>
              </a:ln>
            </p:spPr>
          </p:cxnSp>
          <p:cxnSp>
            <p:nvCxnSpPr>
              <p:cNvPr id="197" name="Google Shape;197;p33"/>
              <p:cNvCxnSpPr/>
              <p:nvPr/>
            </p:nvCxnSpPr>
            <p:spPr>
              <a:xfrm>
                <a:off x="5458253" y="450175"/>
                <a:ext cx="0" cy="690000"/>
              </a:xfrm>
              <a:prstGeom prst="straightConnector1">
                <a:avLst/>
              </a:prstGeom>
              <a:noFill/>
              <a:ln w="9525" cap="flat" cmpd="sng">
                <a:solidFill>
                  <a:srgbClr val="EFEFEF"/>
                </a:solidFill>
                <a:prstDash val="solid"/>
                <a:round/>
                <a:headEnd type="none" w="med" len="med"/>
                <a:tailEnd type="none" w="med" len="med"/>
              </a:ln>
            </p:spPr>
          </p:cxnSp>
        </p:grpSp>
      </p:grpSp>
      <p:sp>
        <p:nvSpPr>
          <p:cNvPr id="198" name="Google Shape;198;p33"/>
          <p:cNvSpPr txBox="1"/>
          <p:nvPr/>
        </p:nvSpPr>
        <p:spPr>
          <a:xfrm>
            <a:off x="6130833" y="3679543"/>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 </a:t>
            </a:r>
            <a:endParaRPr sz="933">
              <a:solidFill>
                <a:schemeClr val="dk1"/>
              </a:solidFill>
              <a:latin typeface="Calibri"/>
              <a:ea typeface="Calibri"/>
              <a:cs typeface="Calibri"/>
              <a:sym typeface="Calibri"/>
            </a:endParaRPr>
          </a:p>
        </p:txBody>
      </p:sp>
      <p:grpSp>
        <p:nvGrpSpPr>
          <p:cNvPr id="199" name="Google Shape;199;p33"/>
          <p:cNvGrpSpPr/>
          <p:nvPr/>
        </p:nvGrpSpPr>
        <p:grpSpPr>
          <a:xfrm>
            <a:off x="6065811" y="3824525"/>
            <a:ext cx="143476" cy="415812"/>
            <a:chOff x="1868316" y="3271009"/>
            <a:chExt cx="273600" cy="311859"/>
          </a:xfrm>
        </p:grpSpPr>
        <p:sp>
          <p:nvSpPr>
            <p:cNvPr id="200" name="Google Shape;200;p33"/>
            <p:cNvSpPr/>
            <p:nvPr/>
          </p:nvSpPr>
          <p:spPr>
            <a:xfrm>
              <a:off x="1868316" y="3271009"/>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1" name="Google Shape;201;p33"/>
            <p:cNvSpPr/>
            <p:nvPr/>
          </p:nvSpPr>
          <p:spPr>
            <a:xfrm>
              <a:off x="1868316" y="3391402"/>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2" name="Google Shape;202;p33"/>
            <p:cNvSpPr/>
            <p:nvPr/>
          </p:nvSpPr>
          <p:spPr>
            <a:xfrm>
              <a:off x="1868316" y="3511768"/>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03" name="Google Shape;203;p33"/>
          <p:cNvSpPr txBox="1"/>
          <p:nvPr/>
        </p:nvSpPr>
        <p:spPr>
          <a:xfrm>
            <a:off x="6152325" y="5977280"/>
            <a:ext cx="1314800" cy="548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change in layout</a:t>
            </a:r>
            <a:endParaRPr sz="933">
              <a:solidFill>
                <a:schemeClr val="dk1"/>
              </a:solidFill>
              <a:latin typeface="Calibri"/>
              <a:ea typeface="Calibri"/>
              <a:cs typeface="Calibri"/>
              <a:sym typeface="Calibri"/>
            </a:endParaRPr>
          </a:p>
        </p:txBody>
      </p:sp>
      <p:grpSp>
        <p:nvGrpSpPr>
          <p:cNvPr id="204" name="Google Shape;204;p33"/>
          <p:cNvGrpSpPr/>
          <p:nvPr/>
        </p:nvGrpSpPr>
        <p:grpSpPr>
          <a:xfrm>
            <a:off x="6067369" y="6122336"/>
            <a:ext cx="143476" cy="246475"/>
            <a:chOff x="1973180" y="4403155"/>
            <a:chExt cx="273600" cy="184856"/>
          </a:xfrm>
        </p:grpSpPr>
        <p:sp>
          <p:nvSpPr>
            <p:cNvPr id="205" name="Google Shape;205;p33"/>
            <p:cNvSpPr/>
            <p:nvPr/>
          </p:nvSpPr>
          <p:spPr>
            <a:xfrm>
              <a:off x="1973180" y="4403155"/>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6" name="Google Shape;206;p33"/>
            <p:cNvSpPr/>
            <p:nvPr/>
          </p:nvSpPr>
          <p:spPr>
            <a:xfrm>
              <a:off x="1973180" y="4516911"/>
              <a:ext cx="273600" cy="71100"/>
            </a:xfrm>
            <a:prstGeom prst="rect">
              <a:avLst/>
            </a:prstGeom>
            <a:solidFill>
              <a:srgbClr val="00FFFF"/>
            </a:solidFill>
            <a:ln w="952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07" name="Google Shape;207;p33"/>
          <p:cNvSpPr txBox="1"/>
          <p:nvPr/>
        </p:nvSpPr>
        <p:spPr>
          <a:xfrm>
            <a:off x="6134520" y="1538800"/>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a:t>
            </a:r>
            <a:endParaRPr sz="933">
              <a:solidFill>
                <a:schemeClr val="dk1"/>
              </a:solidFill>
              <a:latin typeface="Calibri"/>
              <a:ea typeface="Calibri"/>
              <a:cs typeface="Calibri"/>
              <a:sym typeface="Calibri"/>
            </a:endParaRPr>
          </a:p>
          <a:p>
            <a:endParaRPr sz="933">
              <a:solidFill>
                <a:schemeClr val="dk1"/>
              </a:solidFill>
              <a:latin typeface="Calibri"/>
              <a:ea typeface="Calibri"/>
              <a:cs typeface="Calibri"/>
              <a:sym typeface="Calibri"/>
            </a:endParaRPr>
          </a:p>
        </p:txBody>
      </p:sp>
      <p:grpSp>
        <p:nvGrpSpPr>
          <p:cNvPr id="208" name="Google Shape;208;p33"/>
          <p:cNvGrpSpPr/>
          <p:nvPr/>
        </p:nvGrpSpPr>
        <p:grpSpPr>
          <a:xfrm>
            <a:off x="6077818" y="1679639"/>
            <a:ext cx="143476" cy="415812"/>
            <a:chOff x="1929578" y="2025182"/>
            <a:chExt cx="273600" cy="311859"/>
          </a:xfrm>
        </p:grpSpPr>
        <p:sp>
          <p:nvSpPr>
            <p:cNvPr id="209" name="Google Shape;209;p33"/>
            <p:cNvSpPr/>
            <p:nvPr/>
          </p:nvSpPr>
          <p:spPr>
            <a:xfrm>
              <a:off x="1929578" y="2025182"/>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0" name="Google Shape;210;p33"/>
            <p:cNvSpPr/>
            <p:nvPr/>
          </p:nvSpPr>
          <p:spPr>
            <a:xfrm>
              <a:off x="1929578" y="2145575"/>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1" name="Google Shape;211;p33"/>
            <p:cNvSpPr/>
            <p:nvPr/>
          </p:nvSpPr>
          <p:spPr>
            <a:xfrm>
              <a:off x="1929578" y="2265941"/>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pic>
        <p:nvPicPr>
          <p:cNvPr id="212" name="Google Shape;212;p33"/>
          <p:cNvPicPr preferRelativeResize="0"/>
          <p:nvPr/>
        </p:nvPicPr>
        <p:blipFill rotWithShape="1">
          <a:blip r:embed="rId4">
            <a:alphaModFix/>
          </a:blip>
          <a:srcRect t="16597"/>
          <a:stretch/>
        </p:blipFill>
        <p:spPr>
          <a:xfrm>
            <a:off x="5920666" y="329301"/>
            <a:ext cx="2715833" cy="1130956"/>
          </a:xfrm>
          <a:prstGeom prst="rect">
            <a:avLst/>
          </a:prstGeom>
          <a:noFill/>
          <a:ln>
            <a:noFill/>
          </a:ln>
        </p:spPr>
      </p:pic>
      <p:pic>
        <p:nvPicPr>
          <p:cNvPr id="213" name="Google Shape;213;p33"/>
          <p:cNvPicPr preferRelativeResize="0"/>
          <p:nvPr/>
        </p:nvPicPr>
        <p:blipFill rotWithShape="1">
          <a:blip r:embed="rId5">
            <a:alphaModFix/>
          </a:blip>
          <a:srcRect t="22408"/>
          <a:stretch/>
        </p:blipFill>
        <p:spPr>
          <a:xfrm>
            <a:off x="5920666" y="2583022"/>
            <a:ext cx="2715833" cy="1052132"/>
          </a:xfrm>
          <a:prstGeom prst="rect">
            <a:avLst/>
          </a:prstGeom>
          <a:noFill/>
          <a:ln>
            <a:noFill/>
          </a:ln>
        </p:spPr>
      </p:pic>
      <p:pic>
        <p:nvPicPr>
          <p:cNvPr id="214" name="Google Shape;214;p33"/>
          <p:cNvPicPr preferRelativeResize="0"/>
          <p:nvPr/>
        </p:nvPicPr>
        <p:blipFill rotWithShape="1">
          <a:blip r:embed="rId6">
            <a:alphaModFix/>
          </a:blip>
          <a:srcRect t="16597"/>
          <a:stretch/>
        </p:blipFill>
        <p:spPr>
          <a:xfrm>
            <a:off x="5920666" y="4716715"/>
            <a:ext cx="2715833" cy="1130956"/>
          </a:xfrm>
          <a:prstGeom prst="rect">
            <a:avLst/>
          </a:prstGeom>
          <a:noFill/>
          <a:ln>
            <a:noFill/>
          </a:ln>
        </p:spPr>
      </p:pic>
      <p:sp>
        <p:nvSpPr>
          <p:cNvPr id="215" name="Google Shape;215;p33"/>
          <p:cNvSpPr/>
          <p:nvPr/>
        </p:nvSpPr>
        <p:spPr>
          <a:xfrm>
            <a:off x="336267" y="203200"/>
            <a:ext cx="3406800" cy="425200"/>
          </a:xfrm>
          <a:prstGeom prst="rect">
            <a:avLst/>
          </a:prstGeom>
          <a:noFill/>
          <a:ln>
            <a:noFill/>
          </a:ln>
        </p:spPr>
        <p:txBody>
          <a:bodyPr spcFirstLastPara="1" wrap="square" lIns="91433" tIns="45700" rIns="91433" bIns="45700" anchor="t" anchorCtr="0">
            <a:noAutofit/>
          </a:bodyPr>
          <a:lstStyle/>
          <a:p>
            <a:pPr>
              <a:lnSpc>
                <a:spcPct val="150000"/>
              </a:lnSpc>
              <a:buSzPts val="1100"/>
            </a:pPr>
            <a:r>
              <a:rPr lang="en" sz="1333" b="1">
                <a:solidFill>
                  <a:schemeClr val="dk1"/>
                </a:solidFill>
                <a:latin typeface="Comfortaa"/>
                <a:ea typeface="Comfortaa"/>
                <a:cs typeface="Comfortaa"/>
                <a:sym typeface="Comfortaa"/>
              </a:rPr>
              <a:t>@ https://dots-ai.herokuapp.com/</a:t>
            </a:r>
            <a:endParaRPr sz="1333" b="1">
              <a:solidFill>
                <a:schemeClr val="dk1"/>
              </a:solidFill>
              <a:latin typeface="Comfortaa"/>
              <a:ea typeface="Comfortaa"/>
              <a:cs typeface="Comfortaa"/>
              <a:sym typeface="Comfortaa"/>
            </a:endParaRPr>
          </a:p>
          <a:p>
            <a:pPr>
              <a:lnSpc>
                <a:spcPct val="150000"/>
              </a:lnSpc>
              <a:buSzPts val="1100"/>
            </a:pPr>
            <a:endParaRPr sz="1333" b="1">
              <a:solidFill>
                <a:schemeClr val="dk1"/>
              </a:solidFill>
              <a:latin typeface="Comfortaa"/>
              <a:ea typeface="Comfortaa"/>
              <a:cs typeface="Comfortaa"/>
              <a:sym typeface="Comfortaa"/>
            </a:endParaRPr>
          </a:p>
        </p:txBody>
      </p:sp>
      <p:sp>
        <p:nvSpPr>
          <p:cNvPr id="216" name="Google Shape;216;p33"/>
          <p:cNvSpPr/>
          <p:nvPr/>
        </p:nvSpPr>
        <p:spPr>
          <a:xfrm>
            <a:off x="4455213" y="2894747"/>
            <a:ext cx="714000" cy="2428000"/>
          </a:xfrm>
          <a:prstGeom prst="rect">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217" name="Google Shape;217;p33" descr="A close up of a building&#10;&#10;Description automatically generated"/>
          <p:cNvPicPr preferRelativeResize="0"/>
          <p:nvPr/>
        </p:nvPicPr>
        <p:blipFill rotWithShape="1">
          <a:blip r:embed="rId7">
            <a:alphaModFix/>
          </a:blip>
          <a:srcRect/>
          <a:stretch/>
        </p:blipFill>
        <p:spPr>
          <a:xfrm>
            <a:off x="9401147" y="208717"/>
            <a:ext cx="2614823" cy="1985987"/>
          </a:xfrm>
          <a:prstGeom prst="rect">
            <a:avLst/>
          </a:prstGeom>
          <a:noFill/>
          <a:ln>
            <a:noFill/>
          </a:ln>
        </p:spPr>
      </p:pic>
      <p:pic>
        <p:nvPicPr>
          <p:cNvPr id="218" name="Google Shape;218;p33" descr="A close up of a box&#10;&#10;Description automatically generated"/>
          <p:cNvPicPr preferRelativeResize="0"/>
          <p:nvPr/>
        </p:nvPicPr>
        <p:blipFill rotWithShape="1">
          <a:blip r:embed="rId8">
            <a:alphaModFix/>
          </a:blip>
          <a:srcRect/>
          <a:stretch/>
        </p:blipFill>
        <p:spPr>
          <a:xfrm>
            <a:off x="9401147" y="2339752"/>
            <a:ext cx="2614823" cy="1985981"/>
          </a:xfrm>
          <a:prstGeom prst="rect">
            <a:avLst/>
          </a:prstGeom>
          <a:noFill/>
          <a:ln>
            <a:noFill/>
          </a:ln>
        </p:spPr>
      </p:pic>
      <p:pic>
        <p:nvPicPr>
          <p:cNvPr id="219" name="Google Shape;219;p33" descr="A picture containing ball, game&#10;&#10;Description automatically generated"/>
          <p:cNvPicPr preferRelativeResize="0"/>
          <p:nvPr/>
        </p:nvPicPr>
        <p:blipFill rotWithShape="1">
          <a:blip r:embed="rId9">
            <a:alphaModFix/>
          </a:blip>
          <a:srcRect/>
          <a:stretch/>
        </p:blipFill>
        <p:spPr>
          <a:xfrm>
            <a:off x="9313189" y="4544988"/>
            <a:ext cx="2770612" cy="2104297"/>
          </a:xfrm>
          <a:prstGeom prst="rect">
            <a:avLst/>
          </a:prstGeom>
          <a:noFill/>
          <a:ln>
            <a:noFill/>
          </a:ln>
        </p:spPr>
      </p:pic>
      <p:sp>
        <p:nvSpPr>
          <p:cNvPr id="220" name="Google Shape;220;p33"/>
          <p:cNvSpPr txBox="1"/>
          <p:nvPr/>
        </p:nvSpPr>
        <p:spPr>
          <a:xfrm>
            <a:off x="420933" y="2018667"/>
            <a:ext cx="3796800" cy="548800"/>
          </a:xfrm>
          <a:prstGeom prst="rect">
            <a:avLst/>
          </a:prstGeom>
          <a:noFill/>
          <a:ln>
            <a:noFill/>
          </a:ln>
        </p:spPr>
        <p:txBody>
          <a:bodyPr spcFirstLastPara="1" wrap="square" lIns="121900" tIns="121900" rIns="121900" bIns="121900" anchor="t" anchorCtr="0">
            <a:noAutofit/>
          </a:bodyPr>
          <a:lstStyle/>
          <a:p>
            <a:pPr>
              <a:lnSpc>
                <a:spcPct val="150000"/>
              </a:lnSpc>
            </a:pPr>
            <a:r>
              <a:rPr lang="en" sz="1733" u="sng">
                <a:solidFill>
                  <a:schemeClr val="dk1"/>
                </a:solidFill>
                <a:latin typeface="Roboto Mono"/>
                <a:ea typeface="Roboto Mono"/>
                <a:cs typeface="Roboto Mono"/>
                <a:sym typeface="Roboto Mono"/>
              </a:rPr>
              <a:t>Reinforcement Learning</a:t>
            </a:r>
            <a:endParaRPr sz="2267"/>
          </a:p>
        </p:txBody>
      </p:sp>
      <p:sp>
        <p:nvSpPr>
          <p:cNvPr id="221" name="Google Shape;221;p33"/>
          <p:cNvSpPr txBox="1"/>
          <p:nvPr/>
        </p:nvSpPr>
        <p:spPr>
          <a:xfrm>
            <a:off x="5995216" y="3477973"/>
            <a:ext cx="14608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2 : </a:t>
            </a:r>
            <a:r>
              <a:rPr lang="en" sz="933" i="1">
                <a:solidFill>
                  <a:schemeClr val="dk1"/>
                </a:solidFill>
                <a:latin typeface="Calibri"/>
                <a:ea typeface="Calibri"/>
                <a:cs typeface="Calibri"/>
                <a:sym typeface="Calibri"/>
              </a:rPr>
              <a:t>rate of change:</a:t>
            </a:r>
            <a:r>
              <a:rPr lang="en" sz="933">
                <a:solidFill>
                  <a:schemeClr val="dk1"/>
                </a:solidFill>
                <a:latin typeface="Calibri"/>
                <a:ea typeface="Calibri"/>
                <a:cs typeface="Calibri"/>
                <a:sym typeface="Calibri"/>
              </a:rPr>
              <a:t> </a:t>
            </a:r>
            <a:endParaRPr sz="2400"/>
          </a:p>
        </p:txBody>
      </p:sp>
      <p:sp>
        <p:nvSpPr>
          <p:cNvPr id="222" name="Google Shape;222;p33"/>
          <p:cNvSpPr txBox="1"/>
          <p:nvPr/>
        </p:nvSpPr>
        <p:spPr>
          <a:xfrm>
            <a:off x="6022269" y="5799053"/>
            <a:ext cx="7140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3 :</a:t>
            </a:r>
            <a:endParaRPr sz="2400"/>
          </a:p>
        </p:txBody>
      </p:sp>
      <p:sp>
        <p:nvSpPr>
          <p:cNvPr id="223" name="Google Shape;223;p33"/>
          <p:cNvSpPr txBox="1"/>
          <p:nvPr/>
        </p:nvSpPr>
        <p:spPr>
          <a:xfrm>
            <a:off x="5978067" y="1356696"/>
            <a:ext cx="802400" cy="246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1 :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2FAC1B-7085-A242-8F7C-6D7754C48735}"/>
              </a:ext>
            </a:extLst>
          </p:cNvPr>
          <p:cNvGraphicFramePr>
            <a:graphicFrameLocks noGrp="1"/>
          </p:cNvGraphicFramePr>
          <p:nvPr>
            <p:extLst>
              <p:ext uri="{D42A27DB-BD31-4B8C-83A1-F6EECF244321}">
                <p14:modId xmlns:p14="http://schemas.microsoft.com/office/powerpoint/2010/main" val="1330912790"/>
              </p:ext>
            </p:extLst>
          </p:nvPr>
        </p:nvGraphicFramePr>
        <p:xfrm>
          <a:off x="7210097" y="583787"/>
          <a:ext cx="3461743" cy="1303442"/>
        </p:xfrm>
        <a:graphic>
          <a:graphicData uri="http://schemas.openxmlformats.org/drawingml/2006/table">
            <a:tbl>
              <a:tblPr firstRow="1" firstCol="1" bandRow="1">
                <a:tableStyleId>{5C22544A-7EE6-4342-B048-85BDC9FD1C3A}</a:tableStyleId>
              </a:tblPr>
              <a:tblGrid>
                <a:gridCol w="459035">
                  <a:extLst>
                    <a:ext uri="{9D8B030D-6E8A-4147-A177-3AD203B41FA5}">
                      <a16:colId xmlns:a16="http://schemas.microsoft.com/office/drawing/2014/main" val="2009169337"/>
                    </a:ext>
                  </a:extLst>
                </a:gridCol>
                <a:gridCol w="567764">
                  <a:extLst>
                    <a:ext uri="{9D8B030D-6E8A-4147-A177-3AD203B41FA5}">
                      <a16:colId xmlns:a16="http://schemas.microsoft.com/office/drawing/2014/main" val="2908403624"/>
                    </a:ext>
                  </a:extLst>
                </a:gridCol>
                <a:gridCol w="510988">
                  <a:extLst>
                    <a:ext uri="{9D8B030D-6E8A-4147-A177-3AD203B41FA5}">
                      <a16:colId xmlns:a16="http://schemas.microsoft.com/office/drawing/2014/main" val="4237231025"/>
                    </a:ext>
                  </a:extLst>
                </a:gridCol>
                <a:gridCol w="342225">
                  <a:extLst>
                    <a:ext uri="{9D8B030D-6E8A-4147-A177-3AD203B41FA5}">
                      <a16:colId xmlns:a16="http://schemas.microsoft.com/office/drawing/2014/main" val="2100700202"/>
                    </a:ext>
                  </a:extLst>
                </a:gridCol>
                <a:gridCol w="304179">
                  <a:extLst>
                    <a:ext uri="{9D8B030D-6E8A-4147-A177-3AD203B41FA5}">
                      <a16:colId xmlns:a16="http://schemas.microsoft.com/office/drawing/2014/main" val="2476864632"/>
                    </a:ext>
                  </a:extLst>
                </a:gridCol>
                <a:gridCol w="304179">
                  <a:extLst>
                    <a:ext uri="{9D8B030D-6E8A-4147-A177-3AD203B41FA5}">
                      <a16:colId xmlns:a16="http://schemas.microsoft.com/office/drawing/2014/main" val="3405037540"/>
                    </a:ext>
                  </a:extLst>
                </a:gridCol>
                <a:gridCol w="302703">
                  <a:extLst>
                    <a:ext uri="{9D8B030D-6E8A-4147-A177-3AD203B41FA5}">
                      <a16:colId xmlns:a16="http://schemas.microsoft.com/office/drawing/2014/main" val="3134854404"/>
                    </a:ext>
                  </a:extLst>
                </a:gridCol>
                <a:gridCol w="329989">
                  <a:extLst>
                    <a:ext uri="{9D8B030D-6E8A-4147-A177-3AD203B41FA5}">
                      <a16:colId xmlns:a16="http://schemas.microsoft.com/office/drawing/2014/main" val="593844981"/>
                    </a:ext>
                  </a:extLst>
                </a:gridCol>
                <a:gridCol w="340681">
                  <a:extLst>
                    <a:ext uri="{9D8B030D-6E8A-4147-A177-3AD203B41FA5}">
                      <a16:colId xmlns:a16="http://schemas.microsoft.com/office/drawing/2014/main" val="3593730864"/>
                    </a:ext>
                  </a:extLst>
                </a:gridCol>
              </a:tblGrid>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Name </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Length</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Width</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F0</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F1</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F2</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F4</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917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F0</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460741"/>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F1</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180585"/>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F2</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81249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8718043"/>
                  </a:ext>
                </a:extLst>
              </a:tr>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F4</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132196"/>
                  </a:ext>
                </a:extLst>
              </a:tr>
              <a:tr h="186206">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80142"/>
                  </a:ext>
                </a:extLst>
              </a:tr>
            </a:tbl>
          </a:graphicData>
        </a:graphic>
      </p:graphicFrame>
      <p:sp>
        <p:nvSpPr>
          <p:cNvPr id="10" name="Rectangle 9">
            <a:extLst>
              <a:ext uri="{FF2B5EF4-FFF2-40B4-BE49-F238E27FC236}">
                <a16:creationId xmlns:a16="http://schemas.microsoft.com/office/drawing/2014/main" id="{8CD428A1-D10E-EE49-97D8-4C0A6A95486F}"/>
              </a:ext>
            </a:extLst>
          </p:cNvPr>
          <p:cNvSpPr/>
          <p:nvPr/>
        </p:nvSpPr>
        <p:spPr>
          <a:xfrm>
            <a:off x="7126448" y="293614"/>
            <a:ext cx="1122423"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Constraints</a:t>
            </a:r>
          </a:p>
        </p:txBody>
      </p:sp>
      <p:grpSp>
        <p:nvGrpSpPr>
          <p:cNvPr id="6" name="Group 5">
            <a:extLst>
              <a:ext uri="{FF2B5EF4-FFF2-40B4-BE49-F238E27FC236}">
                <a16:creationId xmlns:a16="http://schemas.microsoft.com/office/drawing/2014/main" id="{C565D03C-13A7-49D3-A60D-52FB06D1603D}"/>
              </a:ext>
            </a:extLst>
          </p:cNvPr>
          <p:cNvGrpSpPr/>
          <p:nvPr/>
        </p:nvGrpSpPr>
        <p:grpSpPr>
          <a:xfrm>
            <a:off x="316151" y="646477"/>
            <a:ext cx="4266433" cy="1280971"/>
            <a:chOff x="1512447" y="565246"/>
            <a:chExt cx="4266433" cy="1280971"/>
          </a:xfrm>
        </p:grpSpPr>
        <p:pic>
          <p:nvPicPr>
            <p:cNvPr id="22" name="Picture 21" descr="A screenshot of a cell phone&#10;&#10;Description automatically generated">
              <a:extLst>
                <a:ext uri="{FF2B5EF4-FFF2-40B4-BE49-F238E27FC236}">
                  <a16:creationId xmlns:a16="http://schemas.microsoft.com/office/drawing/2014/main" id="{4A745A8C-608F-4C89-B790-6BFD6F5C750B}"/>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1512447" y="584117"/>
              <a:ext cx="766292" cy="697564"/>
            </a:xfrm>
            <a:prstGeom prst="rect">
              <a:avLst/>
            </a:prstGeom>
            <a:noFill/>
            <a:ln>
              <a:noFill/>
            </a:ln>
            <a:extLst>
              <a:ext uri="{53640926-AAD7-44D8-BBD7-CCE9431645EC}">
                <a14:shadowObscured xmlns:a14="http://schemas.microsoft.com/office/drawing/2010/main"/>
              </a:ext>
            </a:extLst>
          </p:spPr>
        </p:pic>
        <p:pic>
          <p:nvPicPr>
            <p:cNvPr id="23" name="Picture 22" descr="A screenshot of a cell phone&#10;&#10;Description automatically generated">
              <a:extLst>
                <a:ext uri="{FF2B5EF4-FFF2-40B4-BE49-F238E27FC236}">
                  <a16:creationId xmlns:a16="http://schemas.microsoft.com/office/drawing/2014/main" id="{43F8B15F-E696-4182-A1F1-C18FFC4172E3}"/>
                </a:ext>
              </a:extLst>
            </p:cNvPr>
            <p:cNvPicPr/>
            <p:nvPr/>
          </p:nvPicPr>
          <p:blipFill rotWithShape="1">
            <a:blip r:embed="rId4">
              <a:extLst>
                <a:ext uri="{28A0092B-C50C-407E-A947-70E740481C1C}">
                  <a14:useLocalDpi xmlns:a14="http://schemas.microsoft.com/office/drawing/2010/main"/>
                </a:ext>
              </a:extLst>
            </a:blip>
            <a:srcRect/>
            <a:stretch/>
          </p:blipFill>
          <p:spPr bwMode="auto">
            <a:xfrm>
              <a:off x="2276298" y="565246"/>
              <a:ext cx="895334" cy="863041"/>
            </a:xfrm>
            <a:prstGeom prst="rect">
              <a:avLst/>
            </a:prstGeom>
            <a:noFill/>
            <a:ln>
              <a:noFill/>
            </a:ln>
            <a:extLst>
              <a:ext uri="{53640926-AAD7-44D8-BBD7-CCE9431645EC}">
                <a14:shadowObscured xmlns:a14="http://schemas.microsoft.com/office/drawing/2010/main"/>
              </a:ext>
            </a:extLst>
          </p:spPr>
        </p:pic>
        <p:pic>
          <p:nvPicPr>
            <p:cNvPr id="24" name="Picture 23" descr="A screenshot of a cell phone&#10;&#10;Description automatically generated">
              <a:extLst>
                <a:ext uri="{FF2B5EF4-FFF2-40B4-BE49-F238E27FC236}">
                  <a16:creationId xmlns:a16="http://schemas.microsoft.com/office/drawing/2014/main" id="{D9CFF2DF-F9DA-4586-A883-BA5B6B11154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3171632" y="577199"/>
              <a:ext cx="1358101" cy="1134186"/>
            </a:xfrm>
            <a:prstGeom prst="rect">
              <a:avLst/>
            </a:prstGeom>
            <a:noFill/>
            <a:ln>
              <a:noFill/>
            </a:ln>
            <a:extLst>
              <a:ext uri="{53640926-AAD7-44D8-BBD7-CCE9431645EC}">
                <a14:shadowObscured xmlns:a14="http://schemas.microsoft.com/office/drawing/2010/main"/>
              </a:ext>
            </a:extLst>
          </p:spPr>
        </p:pic>
        <p:pic>
          <p:nvPicPr>
            <p:cNvPr id="25" name="Picture 24" descr="A screenshot of a cell phone&#10;&#10;Description automatically generated">
              <a:extLst>
                <a:ext uri="{FF2B5EF4-FFF2-40B4-BE49-F238E27FC236}">
                  <a16:creationId xmlns:a16="http://schemas.microsoft.com/office/drawing/2014/main" id="{2FAC6965-1183-48C6-9820-813CFB3E9213}"/>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4529733" y="626058"/>
              <a:ext cx="1249147" cy="1220159"/>
            </a:xfrm>
            <a:prstGeom prst="rect">
              <a:avLst/>
            </a:prstGeom>
            <a:noFill/>
            <a:ln>
              <a:noFill/>
            </a:ln>
            <a:extLst>
              <a:ext uri="{53640926-AAD7-44D8-BBD7-CCE9431645EC}">
                <a14:shadowObscured xmlns:a14="http://schemas.microsoft.com/office/drawing/2010/main"/>
              </a:ext>
            </a:extLst>
          </p:spPr>
        </p:pic>
      </p:grpSp>
      <p:sp>
        <p:nvSpPr>
          <p:cNvPr id="26" name="Rectangle 25">
            <a:extLst>
              <a:ext uri="{FF2B5EF4-FFF2-40B4-BE49-F238E27FC236}">
                <a16:creationId xmlns:a16="http://schemas.microsoft.com/office/drawing/2014/main" id="{B36D0A3D-2068-40BF-A27D-ADCA98DAE019}"/>
              </a:ext>
            </a:extLst>
          </p:cNvPr>
          <p:cNvSpPr/>
          <p:nvPr/>
        </p:nvSpPr>
        <p:spPr>
          <a:xfrm>
            <a:off x="1474708" y="302003"/>
            <a:ext cx="1202573" cy="338554"/>
          </a:xfrm>
          <a:prstGeom prst="rect">
            <a:avLst/>
          </a:prstGeom>
        </p:spPr>
        <p:txBody>
          <a:bodyPr wrap="none">
            <a:spAutoFit/>
          </a:bodyPr>
          <a:lstStyle/>
          <a:p>
            <a:pPr lvl="0"/>
            <a:r>
              <a:rPr lang="en-US" sz="1600" dirty="0">
                <a:latin typeface="Times New Roman" panose="02020603050405020304" pitchFamily="18" charset="0"/>
                <a:cs typeface="Times New Roman" panose="02020603050405020304" pitchFamily="18" charset="0"/>
              </a:rPr>
              <a:t>Formulation</a:t>
            </a:r>
          </a:p>
        </p:txBody>
      </p:sp>
      <p:pic>
        <p:nvPicPr>
          <p:cNvPr id="28" name="Picture 27" descr="A screenshot of a cell phone&#10;&#10;Description automatically generated">
            <a:extLst>
              <a:ext uri="{FF2B5EF4-FFF2-40B4-BE49-F238E27FC236}">
                <a16:creationId xmlns:a16="http://schemas.microsoft.com/office/drawing/2014/main" id="{3C2BCBE9-68A7-4FB9-B228-72299F259CAF}"/>
              </a:ext>
            </a:extLst>
          </p:cNvPr>
          <p:cNvPicPr/>
          <p:nvPr/>
        </p:nvPicPr>
        <p:blipFill rotWithShape="1">
          <a:blip r:embed="rId7" cstate="hqprint">
            <a:extLst>
              <a:ext uri="{28A0092B-C50C-407E-A947-70E740481C1C}">
                <a14:useLocalDpi xmlns:a14="http://schemas.microsoft.com/office/drawing/2010/main"/>
              </a:ext>
            </a:extLst>
          </a:blip>
          <a:srcRect r="32582"/>
          <a:stretch/>
        </p:blipFill>
        <p:spPr bwMode="auto">
          <a:xfrm>
            <a:off x="6795301" y="766302"/>
            <a:ext cx="394483" cy="1143787"/>
          </a:xfrm>
          <a:prstGeom prst="rect">
            <a:avLst/>
          </a:prstGeom>
          <a:noFill/>
          <a:ln>
            <a:noFill/>
          </a:ln>
          <a:extLst>
            <a:ext uri="{53640926-AAD7-44D8-BBD7-CCE9431645EC}">
              <a14:shadowObscured xmlns:a14="http://schemas.microsoft.com/office/drawing/2010/main"/>
            </a:ext>
          </a:extLst>
        </p:spPr>
      </p:pic>
      <p:grpSp>
        <p:nvGrpSpPr>
          <p:cNvPr id="13" name="Group 12">
            <a:extLst>
              <a:ext uri="{FF2B5EF4-FFF2-40B4-BE49-F238E27FC236}">
                <a16:creationId xmlns:a16="http://schemas.microsoft.com/office/drawing/2014/main" id="{87234037-2262-439A-AC6B-155C206D24E1}"/>
              </a:ext>
            </a:extLst>
          </p:cNvPr>
          <p:cNvGrpSpPr/>
          <p:nvPr/>
        </p:nvGrpSpPr>
        <p:grpSpPr>
          <a:xfrm>
            <a:off x="1343703" y="2172210"/>
            <a:ext cx="9349315" cy="4221595"/>
            <a:chOff x="2518161" y="2306434"/>
            <a:chExt cx="9349315" cy="4221595"/>
          </a:xfrm>
        </p:grpSpPr>
        <p:sp>
          <p:nvSpPr>
            <p:cNvPr id="3" name="Rectangle 2">
              <a:extLst>
                <a:ext uri="{FF2B5EF4-FFF2-40B4-BE49-F238E27FC236}">
                  <a16:creationId xmlns:a16="http://schemas.microsoft.com/office/drawing/2014/main" id="{70F0637B-DAA9-1E47-9357-B021AB15E034}"/>
                </a:ext>
              </a:extLst>
            </p:cNvPr>
            <p:cNvSpPr/>
            <p:nvPr/>
          </p:nvSpPr>
          <p:spPr>
            <a:xfrm>
              <a:off x="2520215" y="4959665"/>
              <a:ext cx="1475533" cy="338554"/>
            </a:xfrm>
            <a:prstGeom prst="rect">
              <a:avLst/>
            </a:prstGeom>
            <a:solidFill>
              <a:schemeClr val="bg1"/>
            </a:solidFill>
          </p:spPr>
          <p:txBody>
            <a:bodyPr wrap="square">
              <a:spAutoFit/>
            </a:bodyPr>
            <a:lstStyle/>
            <a:p>
              <a:pPr lvl="0"/>
              <a:r>
                <a:rPr lang="en-US" sz="1600" dirty="0">
                  <a:latin typeface="Times New Roman" panose="02020603050405020304" pitchFamily="18" charset="0"/>
                  <a:cs typeface="Times New Roman" panose="02020603050405020304" pitchFamily="18" charset="0"/>
                </a:rPr>
                <a:t>Backtracking</a:t>
              </a:r>
            </a:p>
          </p:txBody>
        </p:sp>
        <p:pic>
          <p:nvPicPr>
            <p:cNvPr id="7" name="Picture 6" descr="A screenshot of a cell phone&#10;&#10;Description automatically generated">
              <a:extLst>
                <a:ext uri="{FF2B5EF4-FFF2-40B4-BE49-F238E27FC236}">
                  <a16:creationId xmlns:a16="http://schemas.microsoft.com/office/drawing/2014/main" id="{685B9D21-D803-8F41-9DF5-3EAD2B00B215}"/>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456851" y="2306434"/>
              <a:ext cx="6410625" cy="4221595"/>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0F927A2-41C9-9246-BF12-674B27751FEB}"/>
                </a:ext>
              </a:extLst>
            </p:cNvPr>
            <p:cNvSpPr/>
            <p:nvPr/>
          </p:nvSpPr>
          <p:spPr>
            <a:xfrm>
              <a:off x="2518161" y="3002470"/>
              <a:ext cx="1608133" cy="338554"/>
            </a:xfrm>
            <a:prstGeom prst="rect">
              <a:avLst/>
            </a:prstGeom>
          </p:spPr>
          <p:txBody>
            <a:bodyPr wrap="none">
              <a:spAutoFit/>
            </a:bodyPr>
            <a:lstStyle/>
            <a:p>
              <a:pPr lvl="0"/>
              <a:r>
                <a:rPr lang="en-US" sz="1600" dirty="0" err="1">
                  <a:latin typeface="Times New Roman" panose="02020603050405020304" pitchFamily="18" charset="0"/>
                  <a:cs typeface="Times New Roman" panose="02020603050405020304" pitchFamily="18" charset="0"/>
                </a:rPr>
                <a:t>McMC</a:t>
              </a:r>
              <a:r>
                <a:rPr lang="en-US" sz="1600" dirty="0">
                  <a:latin typeface="Times New Roman" panose="02020603050405020304" pitchFamily="18" charset="0"/>
                  <a:cs typeface="Times New Roman" panose="02020603050405020304" pitchFamily="18" charset="0"/>
                </a:rPr>
                <a:t> Iterations</a:t>
              </a:r>
            </a:p>
          </p:txBody>
        </p:sp>
        <p:sp>
          <p:nvSpPr>
            <p:cNvPr id="14" name="Rectangle 13">
              <a:extLst>
                <a:ext uri="{FF2B5EF4-FFF2-40B4-BE49-F238E27FC236}">
                  <a16:creationId xmlns:a16="http://schemas.microsoft.com/office/drawing/2014/main" id="{02AC674B-E8B7-A547-B480-40BBED24D6AF}"/>
                </a:ext>
              </a:extLst>
            </p:cNvPr>
            <p:cNvSpPr/>
            <p:nvPr/>
          </p:nvSpPr>
          <p:spPr>
            <a:xfrm>
              <a:off x="2520218" y="3900195"/>
              <a:ext cx="1562099" cy="338554"/>
            </a:xfrm>
            <a:prstGeom prst="rect">
              <a:avLst/>
            </a:prstGeom>
          </p:spPr>
          <p:txBody>
            <a:bodyPr wrap="square">
              <a:spAutoFit/>
            </a:bodyPr>
            <a:lstStyle/>
            <a:p>
              <a:pPr lvl="0"/>
              <a:r>
                <a:rPr lang="en-US" sz="1600" dirty="0">
                  <a:latin typeface="Times New Roman" panose="02020603050405020304" pitchFamily="18" charset="0"/>
                  <a:cs typeface="Times New Roman" panose="02020603050405020304" pitchFamily="18" charset="0"/>
                </a:rPr>
                <a:t>Representation</a:t>
              </a:r>
            </a:p>
          </p:txBody>
        </p:sp>
        <p:sp>
          <p:nvSpPr>
            <p:cNvPr id="9" name="Arrow: Right 8">
              <a:extLst>
                <a:ext uri="{FF2B5EF4-FFF2-40B4-BE49-F238E27FC236}">
                  <a16:creationId xmlns:a16="http://schemas.microsoft.com/office/drawing/2014/main" id="{144D8153-B3D8-4C97-8A35-1D0AA9BAB9BA}"/>
                </a:ext>
              </a:extLst>
            </p:cNvPr>
            <p:cNvSpPr/>
            <p:nvPr/>
          </p:nvSpPr>
          <p:spPr>
            <a:xfrm>
              <a:off x="4384680" y="3113776"/>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2683F33-A04C-49C5-8DCD-589023A33881}"/>
                </a:ext>
              </a:extLst>
            </p:cNvPr>
            <p:cNvSpPr/>
            <p:nvPr/>
          </p:nvSpPr>
          <p:spPr>
            <a:xfrm>
              <a:off x="4384680" y="3998979"/>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3DCD42C-2F55-419F-96ED-1279048450F4}"/>
                </a:ext>
              </a:extLst>
            </p:cNvPr>
            <p:cNvSpPr/>
            <p:nvPr/>
          </p:nvSpPr>
          <p:spPr>
            <a:xfrm>
              <a:off x="4384680" y="5024678"/>
              <a:ext cx="259637" cy="208528"/>
            </a:xfrm>
            <a:prstGeom prst="rightArrow">
              <a:avLst/>
            </a:prstGeom>
            <a:solidFill>
              <a:schemeClr val="bg1">
                <a:lumMod val="8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7478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6" name="Rectangle 15">
            <a:extLst>
              <a:ext uri="{FF2B5EF4-FFF2-40B4-BE49-F238E27FC236}">
                <a16:creationId xmlns:a16="http://schemas.microsoft.com/office/drawing/2014/main" id="{D15B6695-4E12-44EA-8F26-867A00E4B3C4}"/>
              </a:ext>
            </a:extLst>
          </p:cNvPr>
          <p:cNvSpPr/>
          <p:nvPr/>
        </p:nvSpPr>
        <p:spPr>
          <a:xfrm>
            <a:off x="373339" y="351771"/>
            <a:ext cx="6231193" cy="369332"/>
          </a:xfrm>
          <a:prstGeom prst="rect">
            <a:avLst/>
          </a:prstGeom>
        </p:spPr>
        <p:txBody>
          <a:bodyPr wrap="none">
            <a:spAutoFit/>
          </a:bodyPr>
          <a:lstStyle/>
          <a:p>
            <a:pPr algn="just">
              <a:spcBef>
                <a:spcPts val="1200"/>
              </a:spcBef>
              <a:spcAft>
                <a:spcPts val="1200"/>
              </a:spcAft>
            </a:pPr>
            <a:r>
              <a:rPr lang="en-US" dirty="0">
                <a:latin typeface="Times New Roman" panose="02020603050405020304" pitchFamily="18" charset="0"/>
                <a:ea typeface="Calibri" panose="020F0502020204030204" pitchFamily="34" charset="0"/>
              </a:rPr>
              <a:t>Homeomorphic Equivalence: topological &amp; geometric operations</a:t>
            </a:r>
          </a:p>
        </p:txBody>
      </p:sp>
      <p:grpSp>
        <p:nvGrpSpPr>
          <p:cNvPr id="10" name="Group 9">
            <a:extLst>
              <a:ext uri="{FF2B5EF4-FFF2-40B4-BE49-F238E27FC236}">
                <a16:creationId xmlns:a16="http://schemas.microsoft.com/office/drawing/2014/main" id="{50A54107-7649-467A-9B3E-799FCFE02B30}"/>
              </a:ext>
            </a:extLst>
          </p:cNvPr>
          <p:cNvGrpSpPr/>
          <p:nvPr/>
        </p:nvGrpSpPr>
        <p:grpSpPr>
          <a:xfrm>
            <a:off x="334537" y="1064176"/>
            <a:ext cx="11484344" cy="5295897"/>
            <a:chOff x="210712" y="1064176"/>
            <a:chExt cx="11484344" cy="5295897"/>
          </a:xfrm>
        </p:grpSpPr>
        <p:pic>
          <p:nvPicPr>
            <p:cNvPr id="8" name="Picture 7">
              <a:extLst>
                <a:ext uri="{FF2B5EF4-FFF2-40B4-BE49-F238E27FC236}">
                  <a16:creationId xmlns:a16="http://schemas.microsoft.com/office/drawing/2014/main" id="{989D8947-725D-40AC-9287-FEC6285973CA}"/>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3289191"/>
              <a:ext cx="2223725" cy="62561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521DD1-A2AB-4B9F-9249-4500F0AA3DCC}"/>
                    </a:ext>
                  </a:extLst>
                </p:cNvPr>
                <p:cNvSpPr/>
                <p:nvPr/>
              </p:nvSpPr>
              <p:spPr>
                <a:xfrm>
                  <a:off x="7344380" y="1708174"/>
                  <a:ext cx="2420324" cy="1023165"/>
                </a:xfrm>
                <a:prstGeom prst="rect">
                  <a:avLst/>
                </a:prstGeom>
              </p:spPr>
              <p:txBody>
                <a:bodyPr wrap="square">
                  <a:spAutoFit/>
                </a:bodyPr>
                <a:lstStyle/>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vectors v: v</a:t>
                  </a:r>
                  <a14:m>
                    <m:oMath xmlns:m="http://schemas.openxmlformats.org/officeDocument/2006/math">
                      <m:r>
                        <a:rPr lang="en-US" sz="1400" i="1">
                          <a:latin typeface="Cambria Math" panose="02040503050406030204" pitchFamily="18" charset="0"/>
                          <a:ea typeface="Calibri" panose="020F0502020204030204" pitchFamily="34" charset="0"/>
                          <a:cs typeface="Times New Roman" panose="02020603050405020304" pitchFamily="18" charset="0"/>
                        </a:rPr>
                        <m:t>∈</m:t>
                      </m:r>
                    </m:oMath>
                  </a14:m>
                  <a:r>
                    <a:rPr lang="en-US" sz="1400" dirty="0">
                      <a:latin typeface="Times New Roman" panose="02020603050405020304" pitchFamily="18" charset="0"/>
                      <a:ea typeface="Calibri" panose="020F0502020204030204" pitchFamily="34" charset="0"/>
                      <a:cs typeface="Times New Roman" panose="02020603050405020304" pitchFamily="18" charset="0"/>
                    </a:rPr>
                    <a:t>{0, 1}, where,</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0:transverse, </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1:longitudinal subdivision</a:t>
                  </a:r>
                  <a:r>
                    <a:rPr lang="en-US" sz="1400" dirty="0">
                      <a:effectLst/>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07521DD1-A2AB-4B9F-9249-4500F0AA3DCC}"/>
                    </a:ext>
                  </a:extLst>
                </p:cNvPr>
                <p:cNvSpPr>
                  <a:spLocks noRot="1" noChangeAspect="1" noMove="1" noResize="1" noEditPoints="1" noAdjustHandles="1" noChangeArrowheads="1" noChangeShapeType="1" noTextEdit="1"/>
                </p:cNvSpPr>
                <p:nvPr/>
              </p:nvSpPr>
              <p:spPr>
                <a:xfrm>
                  <a:off x="7344380" y="1708174"/>
                  <a:ext cx="2420324" cy="1023165"/>
                </a:xfrm>
                <a:prstGeom prst="rect">
                  <a:avLst/>
                </a:prstGeom>
                <a:blipFill>
                  <a:blip r:embed="rId4"/>
                  <a:stretch>
                    <a:fillRect l="-756" b="-53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3E280C9-25E0-4426-934F-4AFA3351B790}"/>
                </a:ext>
              </a:extLst>
            </p:cNvPr>
            <p:cNvPicPr/>
            <p:nvPr/>
          </p:nvPicPr>
          <p:blipFill rotWithShape="1">
            <a:blip r:embed="rId5" cstate="hqprint">
              <a:extLst>
                <a:ext uri="{28A0092B-C50C-407E-A947-70E740481C1C}">
                  <a14:useLocalDpi xmlns:a14="http://schemas.microsoft.com/office/drawing/2010/main"/>
                </a:ext>
              </a:extLst>
            </a:blip>
            <a:srcRect/>
            <a:stretch/>
          </p:blipFill>
          <p:spPr bwMode="auto">
            <a:xfrm>
              <a:off x="7344923" y="3868125"/>
              <a:ext cx="2420324" cy="247426"/>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7FC052EB-FDEC-4253-A1FD-A6835C3FEBA5}"/>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5207869"/>
              <a:ext cx="2223725" cy="62561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ADF0056F-2DA7-43D0-BBC2-C8B325906787}"/>
                </a:ext>
              </a:extLst>
            </p:cNvPr>
            <p:cNvPicPr/>
            <p:nvPr/>
          </p:nvPicPr>
          <p:blipFill rotWithShape="1">
            <a:blip r:embed="rId6" cstate="hqprint">
              <a:extLst>
                <a:ext uri="{28A0092B-C50C-407E-A947-70E740481C1C}">
                  <a14:useLocalDpi xmlns:a14="http://schemas.microsoft.com/office/drawing/2010/main"/>
                </a:ext>
              </a:extLst>
            </a:blip>
            <a:srcRect/>
            <a:stretch/>
          </p:blipFill>
          <p:spPr bwMode="auto">
            <a:xfrm>
              <a:off x="7344923" y="5850100"/>
              <a:ext cx="2420324" cy="247426"/>
            </a:xfrm>
            <a:prstGeom prst="rect">
              <a:avLst/>
            </a:prstGeom>
            <a:ln>
              <a:noFill/>
            </a:ln>
            <a:extLst>
              <a:ext uri="{53640926-AAD7-44D8-BBD7-CCE9431645EC}">
                <a14:shadowObscured xmlns:a14="http://schemas.microsoft.com/office/drawing/2010/main"/>
              </a:ext>
            </a:extLst>
          </p:spPr>
        </p:pic>
        <p:sp>
          <p:nvSpPr>
            <p:cNvPr id="101" name="Rectangle 100">
              <a:extLst>
                <a:ext uri="{FF2B5EF4-FFF2-40B4-BE49-F238E27FC236}">
                  <a16:creationId xmlns:a16="http://schemas.microsoft.com/office/drawing/2014/main" id="{55442B72-7326-48FC-9DFF-88F652E81567}"/>
                </a:ext>
              </a:extLst>
            </p:cNvPr>
            <p:cNvSpPr/>
            <p:nvPr/>
          </p:nvSpPr>
          <p:spPr>
            <a:xfrm>
              <a:off x="7506848" y="1111363"/>
              <a:ext cx="1682897"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Controlling Vectors</a:t>
              </a:r>
              <a:endParaRPr lang="en-US" sz="14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EA207FB-8564-4E68-8004-DCA84DDCA6DB}"/>
                </a:ext>
              </a:extLst>
            </p:cNvPr>
            <p:cNvSpPr/>
            <p:nvPr/>
          </p:nvSpPr>
          <p:spPr>
            <a:xfrm>
              <a:off x="2583087" y="1110938"/>
              <a:ext cx="2154692"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rPr>
                <a:t>Requirements - partitions</a:t>
              </a:r>
              <a:endParaRPr lang="en-US" sz="1400" b="1" dirty="0"/>
            </a:p>
          </p:txBody>
        </p:sp>
        <p:sp>
          <p:nvSpPr>
            <p:cNvPr id="4" name="Rectangle 3">
              <a:extLst>
                <a:ext uri="{FF2B5EF4-FFF2-40B4-BE49-F238E27FC236}">
                  <a16:creationId xmlns:a16="http://schemas.microsoft.com/office/drawing/2014/main" id="{E45464F4-38C1-4E66-8BED-4F7CA2F760AA}"/>
                </a:ext>
              </a:extLst>
            </p:cNvPr>
            <p:cNvSpPr/>
            <p:nvPr/>
          </p:nvSpPr>
          <p:spPr>
            <a:xfrm>
              <a:off x="4847557" y="1110938"/>
              <a:ext cx="1975221" cy="307777"/>
            </a:xfrm>
            <a:prstGeom prst="rect">
              <a:avLst/>
            </a:prstGeom>
          </p:spPr>
          <p:txBody>
            <a:bodyPr wrap="non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Geometric Equivalence</a:t>
              </a:r>
            </a:p>
          </p:txBody>
        </p:sp>
        <p:sp>
          <p:nvSpPr>
            <p:cNvPr id="20" name="Rectangle 19">
              <a:extLst>
                <a:ext uri="{FF2B5EF4-FFF2-40B4-BE49-F238E27FC236}">
                  <a16:creationId xmlns:a16="http://schemas.microsoft.com/office/drawing/2014/main" id="{AB81FFAA-0056-4825-BA60-3DB85BA950C3}"/>
                </a:ext>
              </a:extLst>
            </p:cNvPr>
            <p:cNvSpPr/>
            <p:nvPr/>
          </p:nvSpPr>
          <p:spPr>
            <a:xfrm>
              <a:off x="5034348" y="164037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33A3F521-B625-498D-98E0-6DF763A183D4}"/>
                </a:ext>
              </a:extLst>
            </p:cNvPr>
            <p:cNvSpPr txBox="1"/>
            <p:nvPr/>
          </p:nvSpPr>
          <p:spPr>
            <a:xfrm>
              <a:off x="3156512" y="1997601"/>
              <a:ext cx="106681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L={a,b,c,d}</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30AD7FB-4BCC-402E-BAFD-6D9C8B1FD222}"/>
                    </a:ext>
                  </a:extLst>
                </p:cNvPr>
                <p:cNvSpPr txBox="1"/>
                <p:nvPr/>
              </p:nvSpPr>
              <p:spPr>
                <a:xfrm>
                  <a:off x="6338510" y="172057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1" name="TextBox 70">
                  <a:extLst>
                    <a:ext uri="{FF2B5EF4-FFF2-40B4-BE49-F238E27FC236}">
                      <a16:creationId xmlns:a16="http://schemas.microsoft.com/office/drawing/2014/main" id="{530AD7FB-4BCC-402E-BAFD-6D9C8B1FD222}"/>
                    </a:ext>
                  </a:extLst>
                </p:cNvPr>
                <p:cNvSpPr txBox="1">
                  <a:spLocks noRot="1" noChangeAspect="1" noMove="1" noResize="1" noEditPoints="1" noAdjustHandles="1" noChangeArrowheads="1" noChangeShapeType="1" noTextEdit="1"/>
                </p:cNvSpPr>
                <p:nvPr/>
              </p:nvSpPr>
              <p:spPr>
                <a:xfrm>
                  <a:off x="6338510" y="1720574"/>
                  <a:ext cx="754664" cy="276999"/>
                </a:xfrm>
                <a:prstGeom prst="rect">
                  <a:avLst/>
                </a:prstGeom>
                <a:blipFill>
                  <a:blip r:embed="rId7"/>
                  <a:stretch>
                    <a:fillRect b="-15217"/>
                  </a:stretch>
                </a:blipFill>
              </p:spPr>
              <p:txBody>
                <a:bodyPr/>
                <a:lstStyle/>
                <a:p>
                  <a:r>
                    <a:rPr lang="en-US">
                      <a:noFill/>
                    </a:rPr>
                    <a:t> </a:t>
                  </a:r>
                </a:p>
              </p:txBody>
            </p:sp>
          </mc:Fallback>
        </mc:AlternateContent>
        <p:grpSp>
          <p:nvGrpSpPr>
            <p:cNvPr id="93" name="Group 92">
              <a:extLst>
                <a:ext uri="{FF2B5EF4-FFF2-40B4-BE49-F238E27FC236}">
                  <a16:creationId xmlns:a16="http://schemas.microsoft.com/office/drawing/2014/main" id="{F06D2281-0590-45EB-9844-D495D8D70EA7}"/>
                </a:ext>
              </a:extLst>
            </p:cNvPr>
            <p:cNvGrpSpPr/>
            <p:nvPr/>
          </p:nvGrpSpPr>
          <p:grpSpPr>
            <a:xfrm>
              <a:off x="219240" y="2741452"/>
              <a:ext cx="6873934" cy="987663"/>
              <a:chOff x="1447835" y="2294348"/>
              <a:chExt cx="6873934" cy="987663"/>
            </a:xfrm>
          </p:grpSpPr>
          <p:sp>
            <p:nvSpPr>
              <p:cNvPr id="21" name="Rectangle 20">
                <a:extLst>
                  <a:ext uri="{FF2B5EF4-FFF2-40B4-BE49-F238E27FC236}">
                    <a16:creationId xmlns:a16="http://schemas.microsoft.com/office/drawing/2014/main" id="{1099D2D2-0587-4974-8B92-33DA239DA0C2}"/>
                  </a:ext>
                </a:extLst>
              </p:cNvPr>
              <p:cNvSpPr/>
              <p:nvPr/>
            </p:nvSpPr>
            <p:spPr>
              <a:xfrm>
                <a:off x="6262943" y="229522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FB226C8-00D9-42AE-9616-D5CF66D6DB4F}"/>
                  </a:ext>
                </a:extLst>
              </p:cNvPr>
              <p:cNvCxnSpPr>
                <a:cxnSpLocks/>
              </p:cNvCxnSpPr>
              <p:nvPr/>
            </p:nvCxnSpPr>
            <p:spPr>
              <a:xfrm>
                <a:off x="6945160" y="2294348"/>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ABD36A9-499A-450C-A8FA-AB2CDDE90147}"/>
                      </a:ext>
                    </a:extLst>
                  </p:cNvPr>
                  <p:cNvSpPr txBox="1"/>
                  <p:nvPr/>
                </p:nvSpPr>
                <p:spPr>
                  <a:xfrm>
                    <a:off x="7567105" y="3005012"/>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8ABD36A9-499A-450C-A8FA-AB2CDDE90147}"/>
                      </a:ext>
                    </a:extLst>
                  </p:cNvPr>
                  <p:cNvSpPr txBox="1">
                    <a:spLocks noRot="1" noChangeAspect="1" noMove="1" noResize="1" noEditPoints="1" noAdjustHandles="1" noChangeArrowheads="1" noChangeShapeType="1" noTextEdit="1"/>
                  </p:cNvSpPr>
                  <p:nvPr/>
                </p:nvSpPr>
                <p:spPr>
                  <a:xfrm>
                    <a:off x="7567105" y="3005012"/>
                    <a:ext cx="754664" cy="276999"/>
                  </a:xfrm>
                  <a:prstGeom prst="rect">
                    <a:avLst/>
                  </a:prstGeom>
                  <a:blipFill>
                    <a:blip r:embed="rId22"/>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F50800B-7211-487B-9DF1-7E2903A8F510}"/>
                      </a:ext>
                    </a:extLst>
                  </p:cNvPr>
                  <p:cNvSpPr txBox="1"/>
                  <p:nvPr/>
                </p:nvSpPr>
                <p:spPr>
                  <a:xfrm>
                    <a:off x="6950394" y="2629269"/>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CF50800B-7211-487B-9DF1-7E2903A8F510}"/>
                      </a:ext>
                    </a:extLst>
                  </p:cNvPr>
                  <p:cNvSpPr txBox="1">
                    <a:spLocks noRot="1" noChangeAspect="1" noMove="1" noResize="1" noEditPoints="1" noAdjustHandles="1" noChangeArrowheads="1" noChangeShapeType="1" noTextEdit="1"/>
                  </p:cNvSpPr>
                  <p:nvPr/>
                </p:nvSpPr>
                <p:spPr>
                  <a:xfrm>
                    <a:off x="6950394" y="2629269"/>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5C236157-35A9-4ED6-9633-3525885C0430}"/>
                  </a:ext>
                </a:extLst>
              </p:cNvPr>
              <p:cNvSpPr txBox="1"/>
              <p:nvPr/>
            </p:nvSpPr>
            <p:spPr>
              <a:xfrm>
                <a:off x="4434951" y="2294348"/>
                <a:ext cx="91463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3" name="TextBox 52">
                <a:extLst>
                  <a:ext uri="{FF2B5EF4-FFF2-40B4-BE49-F238E27FC236}">
                    <a16:creationId xmlns:a16="http://schemas.microsoft.com/office/drawing/2014/main" id="{47AA580F-1667-43CA-81EC-75712A64222F}"/>
                  </a:ext>
                </a:extLst>
              </p:cNvPr>
              <p:cNvSpPr txBox="1"/>
              <p:nvPr/>
            </p:nvSpPr>
            <p:spPr>
              <a:xfrm>
                <a:off x="3891348" y="2666544"/>
                <a:ext cx="74089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54" name="TextBox 53">
                <a:extLst>
                  <a:ext uri="{FF2B5EF4-FFF2-40B4-BE49-F238E27FC236}">
                    <a16:creationId xmlns:a16="http://schemas.microsoft.com/office/drawing/2014/main" id="{0880E1F7-4457-4EF5-AAC7-3225E8B297B4}"/>
                  </a:ext>
                </a:extLst>
              </p:cNvPr>
              <p:cNvSpPr txBox="1"/>
              <p:nvPr/>
            </p:nvSpPr>
            <p:spPr>
              <a:xfrm>
                <a:off x="5002766" y="2669864"/>
                <a:ext cx="7408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cxnSp>
            <p:nvCxnSpPr>
              <p:cNvPr id="55" name="Straight Arrow Connector 54">
                <a:extLst>
                  <a:ext uri="{FF2B5EF4-FFF2-40B4-BE49-F238E27FC236}">
                    <a16:creationId xmlns:a16="http://schemas.microsoft.com/office/drawing/2014/main" id="{A767764F-1E6D-42E1-B332-63D816D02916}"/>
                  </a:ext>
                </a:extLst>
              </p:cNvPr>
              <p:cNvCxnSpPr>
                <a:cxnSpLocks/>
              </p:cNvCxnSpPr>
              <p:nvPr/>
            </p:nvCxnSpPr>
            <p:spPr>
              <a:xfrm flipH="1">
                <a:off x="4626651" y="2514494"/>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7BF130-ADDE-4FD4-B350-A454B72C5E67}"/>
                  </a:ext>
                </a:extLst>
              </p:cNvPr>
              <p:cNvCxnSpPr>
                <a:cxnSpLocks/>
              </p:cNvCxnSpPr>
              <p:nvPr/>
            </p:nvCxnSpPr>
            <p:spPr>
              <a:xfrm>
                <a:off x="4821945" y="2514494"/>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E37BAD9-2CAA-4B6B-9EF5-F408837CBE1A}"/>
                      </a:ext>
                    </a:extLst>
                  </p:cNvPr>
                  <p:cNvSpPr txBox="1"/>
                  <p:nvPr/>
                </p:nvSpPr>
                <p:spPr>
                  <a:xfrm>
                    <a:off x="6395666" y="290405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𝑀</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BE37BAD9-2CAA-4B6B-9EF5-F408837CBE1A}"/>
                      </a:ext>
                    </a:extLst>
                  </p:cNvPr>
                  <p:cNvSpPr txBox="1">
                    <a:spLocks noRot="1" noChangeAspect="1" noMove="1" noResize="1" noEditPoints="1" noAdjustHandles="1" noChangeArrowheads="1" noChangeShapeType="1" noTextEdit="1"/>
                  </p:cNvSpPr>
                  <p:nvPr/>
                </p:nvSpPr>
                <p:spPr>
                  <a:xfrm>
                    <a:off x="6395666" y="2904054"/>
                    <a:ext cx="754664" cy="276999"/>
                  </a:xfrm>
                  <a:prstGeom prst="rect">
                    <a:avLst/>
                  </a:prstGeom>
                  <a:blipFill>
                    <a:blip r:embed="rId24"/>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B8B56176-1323-4D4E-94BD-45E43A21D751}"/>
                      </a:ext>
                    </a:extLst>
                  </p:cNvPr>
                  <p:cNvSpPr/>
                  <p:nvPr/>
                </p:nvSpPr>
                <p:spPr>
                  <a:xfrm>
                    <a:off x="1447835" y="2659777"/>
                    <a:ext cx="1322608"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4" name="Rectangle 73">
                    <a:extLst>
                      <a:ext uri="{FF2B5EF4-FFF2-40B4-BE49-F238E27FC236}">
                        <a16:creationId xmlns:a16="http://schemas.microsoft.com/office/drawing/2014/main" id="{B8B56176-1323-4D4E-94BD-45E43A21D751}"/>
                      </a:ext>
                    </a:extLst>
                  </p:cNvPr>
                  <p:cNvSpPr>
                    <a:spLocks noRot="1" noChangeAspect="1" noMove="1" noResize="1" noEditPoints="1" noAdjustHandles="1" noChangeArrowheads="1" noChangeShapeType="1" noTextEdit="1"/>
                  </p:cNvSpPr>
                  <p:nvPr/>
                </p:nvSpPr>
                <p:spPr>
                  <a:xfrm>
                    <a:off x="1447835" y="2659777"/>
                    <a:ext cx="1322608" cy="261610"/>
                  </a:xfrm>
                  <a:prstGeom prst="rect">
                    <a:avLst/>
                  </a:prstGeom>
                  <a:blipFill>
                    <a:blip r:embed="rId2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5683735-E557-43DC-85E1-3884CFCB7B36}"/>
                    </a:ext>
                  </a:extLst>
                </p:cNvPr>
                <p:cNvSpPr/>
                <p:nvPr/>
              </p:nvSpPr>
              <p:spPr>
                <a:xfrm>
                  <a:off x="330507" y="2004756"/>
                  <a:ext cx="1322606" cy="261610"/>
                </a:xfrm>
                <a:prstGeom prst="rect">
                  <a:avLst/>
                </a:prstGeom>
              </p:spPr>
              <p:txBody>
                <a:bodyPr wrap="square">
                  <a:spAutoFit/>
                </a:bodyPr>
                <a:lstStyle/>
                <a:p>
                  <a:r>
                    <a:rPr lang="en-US" sz="1100" dirty="0">
                      <a:latin typeface="Times New Roman" panose="02020603050405020304" pitchFamily="18" charset="0"/>
                      <a:cs typeface="Times New Roman" panose="02020603050405020304" pitchFamily="18" charset="0"/>
                    </a:rPr>
                    <a:t>Area=</a:t>
                  </a:r>
                  <a14:m>
                    <m:oMath xmlns:m="http://schemas.openxmlformats.org/officeDocument/2006/math">
                      <m:r>
                        <a:rPr lang="en-US" sz="1100" i="1" dirty="0">
                          <a:latin typeface="Cambria Math" panose="02040503050406030204" pitchFamily="18" charset="0"/>
                        </a:rPr>
                        <m:t>𝛴</m:t>
                      </m:r>
                      <m:r>
                        <a:rPr lang="en-US" sz="1100" i="1" dirty="0">
                          <a:latin typeface="Cambria Math" panose="02040503050406030204" pitchFamily="18" charset="0"/>
                        </a:rPr>
                        <m:t>𝐿</m:t>
                      </m:r>
                    </m:oMath>
                  </a14:m>
                  <a:endParaRPr lang="en-US" sz="1100" dirty="0">
                    <a:latin typeface="Times New Roman" panose="02020603050405020304" pitchFamily="18" charset="0"/>
                    <a:cs typeface="Times New Roman" panose="02020603050405020304" pitchFamily="18" charset="0"/>
                  </a:endParaRPr>
                </a:p>
              </p:txBody>
            </p:sp>
          </mc:Choice>
          <mc:Fallback xmlns="">
            <p:sp>
              <p:nvSpPr>
                <p:cNvPr id="75" name="Rectangle 74">
                  <a:extLst>
                    <a:ext uri="{FF2B5EF4-FFF2-40B4-BE49-F238E27FC236}">
                      <a16:creationId xmlns:a16="http://schemas.microsoft.com/office/drawing/2014/main" id="{35683735-E557-43DC-85E1-3884CFCB7B36}"/>
                    </a:ext>
                  </a:extLst>
                </p:cNvPr>
                <p:cNvSpPr>
                  <a:spLocks noRot="1" noChangeAspect="1" noMove="1" noResize="1" noEditPoints="1" noAdjustHandles="1" noChangeArrowheads="1" noChangeShapeType="1" noTextEdit="1"/>
                </p:cNvSpPr>
                <p:nvPr/>
              </p:nvSpPr>
              <p:spPr>
                <a:xfrm>
                  <a:off x="330507" y="2004756"/>
                  <a:ext cx="1322606" cy="261610"/>
                </a:xfrm>
                <a:prstGeom prst="rect">
                  <a:avLst/>
                </a:prstGeom>
                <a:blipFill>
                  <a:blip r:embed="rId26"/>
                  <a:stretch>
                    <a:fillRect b="-16279"/>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26E7EDD-F8CA-464B-B9AB-AF7627E17834}"/>
                </a:ext>
              </a:extLst>
            </p:cNvPr>
            <p:cNvGrpSpPr/>
            <p:nvPr/>
          </p:nvGrpSpPr>
          <p:grpSpPr>
            <a:xfrm>
              <a:off x="210712" y="3812066"/>
              <a:ext cx="6882462" cy="1108258"/>
              <a:chOff x="1439307" y="3385510"/>
              <a:chExt cx="6882462" cy="110825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5E8B86-3B21-4761-B905-420507598493}"/>
                      </a:ext>
                    </a:extLst>
                  </p:cNvPr>
                  <p:cNvSpPr txBox="1"/>
                  <p:nvPr/>
                </p:nvSpPr>
                <p:spPr>
                  <a:xfrm>
                    <a:off x="6261218" y="3735572"/>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34" name="TextBox 33">
                    <a:extLst>
                      <a:ext uri="{FF2B5EF4-FFF2-40B4-BE49-F238E27FC236}">
                        <a16:creationId xmlns:a16="http://schemas.microsoft.com/office/drawing/2014/main" id="{FB5E8B86-3B21-4761-B905-420507598493}"/>
                      </a:ext>
                    </a:extLst>
                  </p:cNvPr>
                  <p:cNvSpPr txBox="1">
                    <a:spLocks noRot="1" noChangeAspect="1" noMove="1" noResize="1" noEditPoints="1" noAdjustHandles="1" noChangeArrowheads="1" noChangeShapeType="1" noTextEdit="1"/>
                  </p:cNvSpPr>
                  <p:nvPr/>
                </p:nvSpPr>
                <p:spPr>
                  <a:xfrm>
                    <a:off x="6261218" y="3735572"/>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5790EEF-4304-4A92-A5C5-AA03B0A958D8}"/>
                      </a:ext>
                    </a:extLst>
                  </p:cNvPr>
                  <p:cNvSpPr txBox="1"/>
                  <p:nvPr/>
                </p:nvSpPr>
                <p:spPr>
                  <a:xfrm>
                    <a:off x="6262941" y="4144454"/>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E5790EEF-4304-4A92-A5C5-AA03B0A958D8}"/>
                      </a:ext>
                    </a:extLst>
                  </p:cNvPr>
                  <p:cNvSpPr txBox="1">
                    <a:spLocks noRot="1" noChangeAspect="1" noMove="1" noResize="1" noEditPoints="1" noAdjustHandles="1" noChangeArrowheads="1" noChangeShapeType="1" noTextEdit="1"/>
                  </p:cNvSpPr>
                  <p:nvPr/>
                </p:nvSpPr>
                <p:spPr>
                  <a:xfrm>
                    <a:off x="6262941" y="4144454"/>
                    <a:ext cx="734502" cy="276999"/>
                  </a:xfrm>
                  <a:prstGeom prst="rect">
                    <a:avLst/>
                  </a:prstGeom>
                  <a:blipFill>
                    <a:blip r:embed="rId28"/>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9EED7AD-8A60-4B27-AA77-EDA038705ACE}"/>
                      </a:ext>
                    </a:extLst>
                  </p:cNvPr>
                  <p:cNvSpPr txBox="1"/>
                  <p:nvPr/>
                </p:nvSpPr>
                <p:spPr>
                  <a:xfrm>
                    <a:off x="6950394" y="3841026"/>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B9EED7AD-8A60-4B27-AA77-EDA038705ACE}"/>
                      </a:ext>
                    </a:extLst>
                  </p:cNvPr>
                  <p:cNvSpPr txBox="1">
                    <a:spLocks noRot="1" noChangeAspect="1" noMove="1" noResize="1" noEditPoints="1" noAdjustHandles="1" noChangeArrowheads="1" noChangeShapeType="1" noTextEdit="1"/>
                  </p:cNvSpPr>
                  <p:nvPr/>
                </p:nvSpPr>
                <p:spPr>
                  <a:xfrm>
                    <a:off x="6950394" y="3841026"/>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288E0CA-FA88-41F5-B18C-B9D1B9E96A5F}"/>
                  </a:ext>
                </a:extLst>
              </p:cNvPr>
              <p:cNvSpPr/>
              <p:nvPr/>
            </p:nvSpPr>
            <p:spPr>
              <a:xfrm>
                <a:off x="6262943" y="3505908"/>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56804B1-5C70-425E-AF97-2F62AA0739D7}"/>
                  </a:ext>
                </a:extLst>
              </p:cNvPr>
              <p:cNvCxnSpPr>
                <a:cxnSpLocks/>
              </p:cNvCxnSpPr>
              <p:nvPr/>
            </p:nvCxnSpPr>
            <p:spPr>
              <a:xfrm>
                <a:off x="6945160" y="3506105"/>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0D656E-A639-44FC-9AAA-36A73BC4BDB8}"/>
                  </a:ext>
                </a:extLst>
              </p:cNvPr>
              <p:cNvCxnSpPr>
                <a:cxnSpLocks/>
              </p:cNvCxnSpPr>
              <p:nvPr/>
            </p:nvCxnSpPr>
            <p:spPr>
              <a:xfrm>
                <a:off x="6262943" y="4072138"/>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3B41EF-6984-48B1-93C0-8C99AB1530D2}"/>
                      </a:ext>
                    </a:extLst>
                  </p:cNvPr>
                  <p:cNvSpPr txBox="1"/>
                  <p:nvPr/>
                </p:nvSpPr>
                <p:spPr>
                  <a:xfrm>
                    <a:off x="7567105" y="4216769"/>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43B41EF-6984-48B1-93C0-8C99AB1530D2}"/>
                      </a:ext>
                    </a:extLst>
                  </p:cNvPr>
                  <p:cNvSpPr txBox="1">
                    <a:spLocks noRot="1" noChangeAspect="1" noMove="1" noResize="1" noEditPoints="1" noAdjustHandles="1" noChangeArrowheads="1" noChangeShapeType="1" noTextEdit="1"/>
                  </p:cNvSpPr>
                  <p:nvPr/>
                </p:nvSpPr>
                <p:spPr>
                  <a:xfrm>
                    <a:off x="7567105" y="4216769"/>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A38B7DF0-8769-4BD4-890D-D168E6A7F571}"/>
                  </a:ext>
                </a:extLst>
              </p:cNvPr>
              <p:cNvGrpSpPr/>
              <p:nvPr/>
            </p:nvGrpSpPr>
            <p:grpSpPr>
              <a:xfrm>
                <a:off x="3771958" y="3385510"/>
                <a:ext cx="2028954" cy="1049841"/>
                <a:chOff x="3771958" y="3506105"/>
                <a:chExt cx="2028954" cy="1049841"/>
              </a:xfrm>
            </p:grpSpPr>
            <p:sp>
              <p:nvSpPr>
                <p:cNvPr id="43" name="TextBox 42">
                  <a:extLst>
                    <a:ext uri="{FF2B5EF4-FFF2-40B4-BE49-F238E27FC236}">
                      <a16:creationId xmlns:a16="http://schemas.microsoft.com/office/drawing/2014/main" id="{8E39DE0D-2B4A-4B65-A887-1F855E12EB7B}"/>
                    </a:ext>
                  </a:extLst>
                </p:cNvPr>
                <p:cNvSpPr txBox="1"/>
                <p:nvPr/>
              </p:nvSpPr>
              <p:spPr>
                <a:xfrm>
                  <a:off x="4434951" y="3506105"/>
                  <a:ext cx="9487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44" name="TextBox 43">
                  <a:extLst>
                    <a:ext uri="{FF2B5EF4-FFF2-40B4-BE49-F238E27FC236}">
                      <a16:creationId xmlns:a16="http://schemas.microsoft.com/office/drawing/2014/main" id="{2FEA7917-209C-4FED-996D-F85F947963E3}"/>
                    </a:ext>
                  </a:extLst>
                </p:cNvPr>
                <p:cNvSpPr txBox="1"/>
                <p:nvPr/>
              </p:nvSpPr>
              <p:spPr>
                <a:xfrm>
                  <a:off x="4086468" y="3878302"/>
                  <a:ext cx="82820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45" name="TextBox 44">
                  <a:extLst>
                    <a:ext uri="{FF2B5EF4-FFF2-40B4-BE49-F238E27FC236}">
                      <a16:creationId xmlns:a16="http://schemas.microsoft.com/office/drawing/2014/main" id="{772081C6-9006-4934-9312-128C038AD114}"/>
                    </a:ext>
                  </a:extLst>
                </p:cNvPr>
                <p:cNvSpPr txBox="1"/>
                <p:nvPr/>
              </p:nvSpPr>
              <p:spPr>
                <a:xfrm>
                  <a:off x="5002766" y="3881622"/>
                  <a:ext cx="79814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46" name="TextBox 45">
                  <a:extLst>
                    <a:ext uri="{FF2B5EF4-FFF2-40B4-BE49-F238E27FC236}">
                      <a16:creationId xmlns:a16="http://schemas.microsoft.com/office/drawing/2014/main" id="{52189772-2C9D-4FB3-81EB-D7F81CFDD146}"/>
                    </a:ext>
                  </a:extLst>
                </p:cNvPr>
                <p:cNvSpPr txBox="1"/>
                <p:nvPr/>
              </p:nvSpPr>
              <p:spPr>
                <a:xfrm>
                  <a:off x="3771958" y="4278947"/>
                  <a:ext cx="83571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47" name="TextBox 46">
                  <a:extLst>
                    <a:ext uri="{FF2B5EF4-FFF2-40B4-BE49-F238E27FC236}">
                      <a16:creationId xmlns:a16="http://schemas.microsoft.com/office/drawing/2014/main" id="{95C7CAD6-A815-4632-8DE0-46CFAB3AE641}"/>
                    </a:ext>
                  </a:extLst>
                </p:cNvPr>
                <p:cNvSpPr txBox="1"/>
                <p:nvPr/>
              </p:nvSpPr>
              <p:spPr>
                <a:xfrm>
                  <a:off x="4311675" y="4278947"/>
                  <a:ext cx="90147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cxnSp>
              <p:nvCxnSpPr>
                <p:cNvPr id="48" name="Straight Arrow Connector 47">
                  <a:extLst>
                    <a:ext uri="{FF2B5EF4-FFF2-40B4-BE49-F238E27FC236}">
                      <a16:creationId xmlns:a16="http://schemas.microsoft.com/office/drawing/2014/main" id="{6083C84B-DA7B-44B3-8487-BC96EB103315}"/>
                    </a:ext>
                  </a:extLst>
                </p:cNvPr>
                <p:cNvCxnSpPr>
                  <a:cxnSpLocks/>
                </p:cNvCxnSpPr>
                <p:nvPr/>
              </p:nvCxnSpPr>
              <p:spPr>
                <a:xfrm flipH="1">
                  <a:off x="4060005" y="4083037"/>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6BD46-DE5C-4D19-AD37-1F36700A0993}"/>
                    </a:ext>
                  </a:extLst>
                </p:cNvPr>
                <p:cNvCxnSpPr>
                  <a:cxnSpLocks/>
                </p:cNvCxnSpPr>
                <p:nvPr/>
              </p:nvCxnSpPr>
              <p:spPr>
                <a:xfrm>
                  <a:off x="4255298" y="4083037"/>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116ECAE-C49A-474E-B8A7-45C2743B12E9}"/>
                    </a:ext>
                  </a:extLst>
                </p:cNvPr>
                <p:cNvCxnSpPr>
                  <a:cxnSpLocks/>
                </p:cNvCxnSpPr>
                <p:nvPr/>
              </p:nvCxnSpPr>
              <p:spPr>
                <a:xfrm flipH="1">
                  <a:off x="4626651" y="3726252"/>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9F73236-707D-4C8B-B82F-902C2AA679A4}"/>
                    </a:ext>
                  </a:extLst>
                </p:cNvPr>
                <p:cNvCxnSpPr>
                  <a:cxnSpLocks/>
                </p:cNvCxnSpPr>
                <p:nvPr/>
              </p:nvCxnSpPr>
              <p:spPr>
                <a:xfrm>
                  <a:off x="4821945" y="3726252"/>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6B874D2-9857-470F-BC70-50709BAD3A38}"/>
                      </a:ext>
                    </a:extLst>
                  </p:cNvPr>
                  <p:cNvSpPr/>
                  <p:nvPr/>
                </p:nvSpPr>
                <p:spPr>
                  <a:xfrm>
                    <a:off x="1439307" y="4166046"/>
                    <a:ext cx="1762022"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6" name="Rectangle 75">
                    <a:extLst>
                      <a:ext uri="{FF2B5EF4-FFF2-40B4-BE49-F238E27FC236}">
                        <a16:creationId xmlns:a16="http://schemas.microsoft.com/office/drawing/2014/main" id="{A6B874D2-9857-470F-BC70-50709BAD3A38}"/>
                      </a:ext>
                    </a:extLst>
                  </p:cNvPr>
                  <p:cNvSpPr>
                    <a:spLocks noRot="1" noChangeAspect="1" noMove="1" noResize="1" noEditPoints="1" noAdjustHandles="1" noChangeArrowheads="1" noChangeShapeType="1" noTextEdit="1"/>
                  </p:cNvSpPr>
                  <p:nvPr/>
                </p:nvSpPr>
                <p:spPr>
                  <a:xfrm>
                    <a:off x="1439307" y="4166046"/>
                    <a:ext cx="1762022" cy="261610"/>
                  </a:xfrm>
                  <a:prstGeom prst="rect">
                    <a:avLst/>
                  </a:prstGeom>
                  <a:blipFill>
                    <a:blip r:embed="rId30"/>
                    <a:stretch>
                      <a:fillRect/>
                    </a:stretch>
                  </a:blipFill>
                </p:spPr>
                <p:txBody>
                  <a:bodyPr/>
                  <a:lstStyle/>
                  <a:p>
                    <a:r>
                      <a:rPr lang="en-US">
                        <a:noFill/>
                      </a:rPr>
                      <a:t> </a:t>
                    </a:r>
                  </a:p>
                </p:txBody>
              </p:sp>
            </mc:Fallback>
          </mc:AlternateContent>
        </p:grpSp>
        <p:grpSp>
          <p:nvGrpSpPr>
            <p:cNvPr id="95" name="Group 94">
              <a:extLst>
                <a:ext uri="{FF2B5EF4-FFF2-40B4-BE49-F238E27FC236}">
                  <a16:creationId xmlns:a16="http://schemas.microsoft.com/office/drawing/2014/main" id="{6036396D-9470-466A-948F-839F432F265D}"/>
                </a:ext>
              </a:extLst>
            </p:cNvPr>
            <p:cNvGrpSpPr/>
            <p:nvPr/>
          </p:nvGrpSpPr>
          <p:grpSpPr>
            <a:xfrm>
              <a:off x="210712" y="5049569"/>
              <a:ext cx="6882462" cy="1096597"/>
              <a:chOff x="1439307" y="4766853"/>
              <a:chExt cx="6882462" cy="1096597"/>
            </a:xfrm>
          </p:grpSpPr>
          <p:sp>
            <p:nvSpPr>
              <p:cNvPr id="23" name="Rectangle 22">
                <a:extLst>
                  <a:ext uri="{FF2B5EF4-FFF2-40B4-BE49-F238E27FC236}">
                    <a16:creationId xmlns:a16="http://schemas.microsoft.com/office/drawing/2014/main" id="{E4CB19AF-46DD-4561-86A1-4C3D62B8492C}"/>
                  </a:ext>
                </a:extLst>
              </p:cNvPr>
              <p:cNvSpPr/>
              <p:nvPr/>
            </p:nvSpPr>
            <p:spPr>
              <a:xfrm>
                <a:off x="6262943" y="4875787"/>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786F9E04-4037-4DAE-BF45-B8B73637CD83}"/>
                  </a:ext>
                </a:extLst>
              </p:cNvPr>
              <p:cNvCxnSpPr>
                <a:cxnSpLocks/>
              </p:cNvCxnSpPr>
              <p:nvPr/>
            </p:nvCxnSpPr>
            <p:spPr>
              <a:xfrm>
                <a:off x="6945160" y="4875787"/>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715D5A-5736-40F9-9CE1-D6EC1E963A5E}"/>
                  </a:ext>
                </a:extLst>
              </p:cNvPr>
              <p:cNvCxnSpPr>
                <a:cxnSpLocks/>
              </p:cNvCxnSpPr>
              <p:nvPr/>
            </p:nvCxnSpPr>
            <p:spPr>
              <a:xfrm>
                <a:off x="6262943" y="5441820"/>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4E37A5-F2EF-4AF9-AFE6-21CD36239055}"/>
                      </a:ext>
                    </a:extLst>
                  </p:cNvPr>
                  <p:cNvSpPr txBox="1"/>
                  <p:nvPr/>
                </p:nvSpPr>
                <p:spPr>
                  <a:xfrm>
                    <a:off x="6261218" y="5105254"/>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26" name="TextBox 25">
                    <a:extLst>
                      <a:ext uri="{FF2B5EF4-FFF2-40B4-BE49-F238E27FC236}">
                        <a16:creationId xmlns:a16="http://schemas.microsoft.com/office/drawing/2014/main" id="{0D4E37A5-F2EF-4AF9-AFE6-21CD36239055}"/>
                      </a:ext>
                    </a:extLst>
                  </p:cNvPr>
                  <p:cNvSpPr txBox="1">
                    <a:spLocks noRot="1" noChangeAspect="1" noMove="1" noResize="1" noEditPoints="1" noAdjustHandles="1" noChangeArrowheads="1" noChangeShapeType="1" noTextEdit="1"/>
                  </p:cNvSpPr>
                  <p:nvPr/>
                </p:nvSpPr>
                <p:spPr>
                  <a:xfrm>
                    <a:off x="6261218" y="5105254"/>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B30E56-3453-423F-ABA2-3EC2339CC580}"/>
                      </a:ext>
                    </a:extLst>
                  </p:cNvPr>
                  <p:cNvSpPr txBox="1"/>
                  <p:nvPr/>
                </p:nvSpPr>
                <p:spPr>
                  <a:xfrm>
                    <a:off x="6262941" y="5514136"/>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57B30E56-3453-423F-ABA2-3EC2339CC580}"/>
                      </a:ext>
                    </a:extLst>
                  </p:cNvPr>
                  <p:cNvSpPr txBox="1">
                    <a:spLocks noRot="1" noChangeAspect="1" noMove="1" noResize="1" noEditPoints="1" noAdjustHandles="1" noChangeArrowheads="1" noChangeShapeType="1" noTextEdit="1"/>
                  </p:cNvSpPr>
                  <p:nvPr/>
                </p:nvSpPr>
                <p:spPr>
                  <a:xfrm>
                    <a:off x="6262941" y="5514136"/>
                    <a:ext cx="734502" cy="276999"/>
                  </a:xfrm>
                  <a:prstGeom prst="rect">
                    <a:avLst/>
                  </a:prstGeom>
                  <a:blipFill>
                    <a:blip r:embed="rId28"/>
                    <a:stretch>
                      <a:fillRect t="-2222" b="-17778"/>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ED0FE31-8B98-4F7A-8AA1-45E7A1924856}"/>
                  </a:ext>
                </a:extLst>
              </p:cNvPr>
              <p:cNvCxnSpPr>
                <a:cxnSpLocks/>
              </p:cNvCxnSpPr>
              <p:nvPr/>
            </p:nvCxnSpPr>
            <p:spPr>
              <a:xfrm flipH="1">
                <a:off x="6945161" y="5274930"/>
                <a:ext cx="625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ACB1617-5445-4940-AB26-29FC50806AAE}"/>
                      </a:ext>
                    </a:extLst>
                  </p:cNvPr>
                  <p:cNvSpPr txBox="1"/>
                  <p:nvPr/>
                </p:nvSpPr>
                <p:spPr>
                  <a:xfrm>
                    <a:off x="6883720" y="5526744"/>
                    <a:ext cx="80669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7ACB1617-5445-4940-AB26-29FC50806AAE}"/>
                      </a:ext>
                    </a:extLst>
                  </p:cNvPr>
                  <p:cNvSpPr txBox="1">
                    <a:spLocks noRot="1" noChangeAspect="1" noMove="1" noResize="1" noEditPoints="1" noAdjustHandles="1" noChangeArrowheads="1" noChangeShapeType="1" noTextEdit="1"/>
                  </p:cNvSpPr>
                  <p:nvPr/>
                </p:nvSpPr>
                <p:spPr>
                  <a:xfrm>
                    <a:off x="6883720" y="5526744"/>
                    <a:ext cx="806699" cy="276999"/>
                  </a:xfrm>
                  <a:prstGeom prst="rect">
                    <a:avLst/>
                  </a:prstGeom>
                  <a:blipFill>
                    <a:blip r:embed="rId31"/>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AC0D4F-8161-4D2C-B58D-5F0831CED7AD}"/>
                      </a:ext>
                    </a:extLst>
                  </p:cNvPr>
                  <p:cNvSpPr txBox="1"/>
                  <p:nvPr/>
                </p:nvSpPr>
                <p:spPr>
                  <a:xfrm>
                    <a:off x="6891999" y="4943935"/>
                    <a:ext cx="7727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smtClean="0">
                            <a:latin typeface="Cambria Math" panose="02040503050406030204" pitchFamily="18" charset="0"/>
                          </a:rPr>
                          <m:t>𝛴</m:t>
                        </m:r>
                      </m:oMath>
                    </a14:m>
                    <a:r>
                      <a:rPr lang="en-US" sz="1200" dirty="0">
                        <a:latin typeface="Times New Roman" panose="02020603050405020304" pitchFamily="18" charset="0"/>
                        <a:cs typeface="Times New Roman" panose="02020603050405020304" pitchFamily="18" charset="0"/>
                      </a:rPr>
                      <a:t>N’</a:t>
                    </a:r>
                  </a:p>
                </p:txBody>
              </p:sp>
            </mc:Choice>
            <mc:Fallback xmlns="">
              <p:sp>
                <p:nvSpPr>
                  <p:cNvPr id="30" name="TextBox 29">
                    <a:extLst>
                      <a:ext uri="{FF2B5EF4-FFF2-40B4-BE49-F238E27FC236}">
                        <a16:creationId xmlns:a16="http://schemas.microsoft.com/office/drawing/2014/main" id="{C1AC0D4F-8161-4D2C-B58D-5F0831CED7AD}"/>
                      </a:ext>
                    </a:extLst>
                  </p:cNvPr>
                  <p:cNvSpPr txBox="1">
                    <a:spLocks noRot="1" noChangeAspect="1" noMove="1" noResize="1" noEditPoints="1" noAdjustHandles="1" noChangeArrowheads="1" noChangeShapeType="1" noTextEdit="1"/>
                  </p:cNvSpPr>
                  <p:nvPr/>
                </p:nvSpPr>
                <p:spPr>
                  <a:xfrm>
                    <a:off x="6891999" y="4943935"/>
                    <a:ext cx="772789" cy="276999"/>
                  </a:xfrm>
                  <a:prstGeom prst="rect">
                    <a:avLst/>
                  </a:prstGeom>
                  <a:blipFill>
                    <a:blip r:embed="rId32"/>
                    <a:stretch>
                      <a:fillRect l="-79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9339E7-EDAC-4350-9F5E-AF90FBF11238}"/>
                      </a:ext>
                    </a:extLst>
                  </p:cNvPr>
                  <p:cNvSpPr txBox="1"/>
                  <p:nvPr/>
                </p:nvSpPr>
                <p:spPr>
                  <a:xfrm>
                    <a:off x="7567105" y="5586451"/>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4B9339E7-EDAC-4350-9F5E-AF90FBF11238}"/>
                      </a:ext>
                    </a:extLst>
                  </p:cNvPr>
                  <p:cNvSpPr txBox="1">
                    <a:spLocks noRot="1" noChangeAspect="1" noMove="1" noResize="1" noEditPoints="1" noAdjustHandles="1" noChangeArrowheads="1" noChangeShapeType="1" noTextEdit="1"/>
                  </p:cNvSpPr>
                  <p:nvPr/>
                </p:nvSpPr>
                <p:spPr>
                  <a:xfrm>
                    <a:off x="7567105" y="5586451"/>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EB47E97C-6B84-4D98-BCA0-2768ABE3E3D6}"/>
                  </a:ext>
                </a:extLst>
              </p:cNvPr>
              <p:cNvGrpSpPr/>
              <p:nvPr/>
            </p:nvGrpSpPr>
            <p:grpSpPr>
              <a:xfrm>
                <a:off x="3576961" y="4766853"/>
                <a:ext cx="2492910" cy="1074371"/>
                <a:chOff x="1463334" y="4562921"/>
                <a:chExt cx="2784438" cy="1301697"/>
              </a:xfrm>
            </p:grpSpPr>
            <p:sp>
              <p:nvSpPr>
                <p:cNvPr id="58" name="TextBox 57">
                  <a:extLst>
                    <a:ext uri="{FF2B5EF4-FFF2-40B4-BE49-F238E27FC236}">
                      <a16:creationId xmlns:a16="http://schemas.microsoft.com/office/drawing/2014/main" id="{ACC9D107-3ED9-41D0-B027-2E595173B916}"/>
                    </a:ext>
                  </a:extLst>
                </p:cNvPr>
                <p:cNvSpPr txBox="1"/>
                <p:nvPr/>
              </p:nvSpPr>
              <p:spPr>
                <a:xfrm>
                  <a:off x="2421660" y="4562921"/>
                  <a:ext cx="1135899"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9" name="TextBox 58">
                  <a:extLst>
                    <a:ext uri="{FF2B5EF4-FFF2-40B4-BE49-F238E27FC236}">
                      <a16:creationId xmlns:a16="http://schemas.microsoft.com/office/drawing/2014/main" id="{21ABD1DA-2AE3-4A23-B7F8-98F7A6AD6298}"/>
                    </a:ext>
                  </a:extLst>
                </p:cNvPr>
                <p:cNvSpPr txBox="1"/>
                <p:nvPr/>
              </p:nvSpPr>
              <p:spPr>
                <a:xfrm>
                  <a:off x="1940620" y="5013870"/>
                  <a:ext cx="974704"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60" name="TextBox 59">
                  <a:extLst>
                    <a:ext uri="{FF2B5EF4-FFF2-40B4-BE49-F238E27FC236}">
                      <a16:creationId xmlns:a16="http://schemas.microsoft.com/office/drawing/2014/main" id="{CAC92CE3-03D0-4B99-A741-1B102286E4EE}"/>
                    </a:ext>
                  </a:extLst>
                </p:cNvPr>
                <p:cNvSpPr txBox="1"/>
                <p:nvPr/>
              </p:nvSpPr>
              <p:spPr>
                <a:xfrm>
                  <a:off x="3055879" y="5017892"/>
                  <a:ext cx="88268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61" name="TextBox 60">
                  <a:extLst>
                    <a:ext uri="{FF2B5EF4-FFF2-40B4-BE49-F238E27FC236}">
                      <a16:creationId xmlns:a16="http://schemas.microsoft.com/office/drawing/2014/main" id="{E0EA3CCA-D134-4B63-A483-70CC7BAB0B6E}"/>
                    </a:ext>
                  </a:extLst>
                </p:cNvPr>
                <p:cNvSpPr txBox="1"/>
                <p:nvPr/>
              </p:nvSpPr>
              <p:spPr>
                <a:xfrm>
                  <a:off x="1463334" y="5499286"/>
                  <a:ext cx="857365"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62" name="TextBox 61">
                  <a:extLst>
                    <a:ext uri="{FF2B5EF4-FFF2-40B4-BE49-F238E27FC236}">
                      <a16:creationId xmlns:a16="http://schemas.microsoft.com/office/drawing/2014/main" id="{20CE0307-2042-44FB-A0A9-ACDC5C68BBB7}"/>
                    </a:ext>
                  </a:extLst>
                </p:cNvPr>
                <p:cNvSpPr txBox="1"/>
                <p:nvPr/>
              </p:nvSpPr>
              <p:spPr>
                <a:xfrm>
                  <a:off x="2135241" y="5499287"/>
                  <a:ext cx="931416"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sp>
              <p:nvSpPr>
                <p:cNvPr id="63" name="TextBox 62">
                  <a:extLst>
                    <a:ext uri="{FF2B5EF4-FFF2-40B4-BE49-F238E27FC236}">
                      <a16:creationId xmlns:a16="http://schemas.microsoft.com/office/drawing/2014/main" id="{EF0E376D-0233-4750-81C3-7F4B118F8322}"/>
                    </a:ext>
                  </a:extLst>
                </p:cNvPr>
                <p:cNvSpPr txBox="1"/>
                <p:nvPr/>
              </p:nvSpPr>
              <p:spPr>
                <a:xfrm>
                  <a:off x="2823758" y="5526857"/>
                  <a:ext cx="85033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a:t>
                  </a:r>
                </a:p>
              </p:txBody>
            </p:sp>
            <p:sp>
              <p:nvSpPr>
                <p:cNvPr id="64" name="TextBox 63">
                  <a:extLst>
                    <a:ext uri="{FF2B5EF4-FFF2-40B4-BE49-F238E27FC236}">
                      <a16:creationId xmlns:a16="http://schemas.microsoft.com/office/drawing/2014/main" id="{2419F01C-E480-4B8B-9F70-9ADB890377FC}"/>
                    </a:ext>
                  </a:extLst>
                </p:cNvPr>
                <p:cNvSpPr txBox="1"/>
                <p:nvPr/>
              </p:nvSpPr>
              <p:spPr>
                <a:xfrm>
                  <a:off x="3445671" y="5529009"/>
                  <a:ext cx="802101"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N”={d}</a:t>
                  </a:r>
                </a:p>
              </p:txBody>
            </p:sp>
            <p:cxnSp>
              <p:nvCxnSpPr>
                <p:cNvPr id="65" name="Straight Arrow Connector 64">
                  <a:extLst>
                    <a:ext uri="{FF2B5EF4-FFF2-40B4-BE49-F238E27FC236}">
                      <a16:creationId xmlns:a16="http://schemas.microsoft.com/office/drawing/2014/main" id="{5A9F7FEF-2782-43F9-86AC-A79ECB50EEEA}"/>
                    </a:ext>
                  </a:extLst>
                </p:cNvPr>
                <p:cNvCxnSpPr>
                  <a:cxnSpLocks/>
                </p:cNvCxnSpPr>
                <p:nvPr/>
              </p:nvCxnSpPr>
              <p:spPr>
                <a:xfrm flipH="1">
                  <a:off x="3089633" y="5291685"/>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6B28DC-0CDF-45FC-8A15-650F7523484F}"/>
                    </a:ext>
                  </a:extLst>
                </p:cNvPr>
                <p:cNvCxnSpPr>
                  <a:cxnSpLocks/>
                </p:cNvCxnSpPr>
                <p:nvPr/>
              </p:nvCxnSpPr>
              <p:spPr>
                <a:xfrm>
                  <a:off x="3307765" y="5291685"/>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1ADCBC8-D4D4-497B-A688-4F9241DE9518}"/>
                    </a:ext>
                  </a:extLst>
                </p:cNvPr>
                <p:cNvCxnSpPr>
                  <a:cxnSpLocks/>
                </p:cNvCxnSpPr>
                <p:nvPr/>
              </p:nvCxnSpPr>
              <p:spPr>
                <a:xfrm flipH="1">
                  <a:off x="2002866" y="5261926"/>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827A66-8270-44CC-A2DE-154C4E63394F}"/>
                    </a:ext>
                  </a:extLst>
                </p:cNvPr>
                <p:cNvCxnSpPr>
                  <a:cxnSpLocks/>
                </p:cNvCxnSpPr>
                <p:nvPr/>
              </p:nvCxnSpPr>
              <p:spPr>
                <a:xfrm>
                  <a:off x="2220998" y="5261926"/>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7AEE8F6-0E6D-4651-AC26-DBFFD29AF1C4}"/>
                    </a:ext>
                  </a:extLst>
                </p:cNvPr>
                <p:cNvCxnSpPr>
                  <a:cxnSpLocks/>
                </p:cNvCxnSpPr>
                <p:nvPr/>
              </p:nvCxnSpPr>
              <p:spPr>
                <a:xfrm flipH="1">
                  <a:off x="2635778" y="4829648"/>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F27E80A-15C0-4F89-BA83-0E97837891BC}"/>
                    </a:ext>
                  </a:extLst>
                </p:cNvPr>
                <p:cNvCxnSpPr>
                  <a:cxnSpLocks/>
                </p:cNvCxnSpPr>
                <p:nvPr/>
              </p:nvCxnSpPr>
              <p:spPr>
                <a:xfrm>
                  <a:off x="2853910" y="4829648"/>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13DA47D-3226-47C2-8294-EBC70C9E62D8}"/>
                      </a:ext>
                    </a:extLst>
                  </p:cNvPr>
                  <p:cNvSpPr/>
                  <p:nvPr/>
                </p:nvSpPr>
                <p:spPr>
                  <a:xfrm>
                    <a:off x="1439307" y="5539068"/>
                    <a:ext cx="221646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013DA47D-3226-47C2-8294-EBC70C9E62D8}"/>
                      </a:ext>
                    </a:extLst>
                  </p:cNvPr>
                  <p:cNvSpPr>
                    <a:spLocks noRot="1" noChangeAspect="1" noMove="1" noResize="1" noEditPoints="1" noAdjustHandles="1" noChangeArrowheads="1" noChangeShapeType="1" noTextEdit="1"/>
                  </p:cNvSpPr>
                  <p:nvPr/>
                </p:nvSpPr>
                <p:spPr>
                  <a:xfrm>
                    <a:off x="1439307" y="5539068"/>
                    <a:ext cx="2216460" cy="261610"/>
                  </a:xfrm>
                  <a:prstGeom prst="rect">
                    <a:avLst/>
                  </a:prstGeom>
                  <a:blipFill>
                    <a:blip r:embed="rId33"/>
                    <a:stretch>
                      <a:fillRect/>
                    </a:stretch>
                  </a:blipFill>
                </p:spPr>
                <p:txBody>
                  <a:bodyPr/>
                  <a:lstStyle/>
                  <a:p>
                    <a:r>
                      <a:rPr lang="en-US">
                        <a:noFill/>
                      </a:rPr>
                      <a:t> </a:t>
                    </a:r>
                  </a:p>
                </p:txBody>
              </p:sp>
            </mc:Fallback>
          </mc:AlternateContent>
        </p:grpSp>
        <p:grpSp>
          <p:nvGrpSpPr>
            <p:cNvPr id="96" name="Group 95">
              <a:extLst>
                <a:ext uri="{FF2B5EF4-FFF2-40B4-BE49-F238E27FC236}">
                  <a16:creationId xmlns:a16="http://schemas.microsoft.com/office/drawing/2014/main" id="{07DF615B-B360-4484-BBF1-9A0488B022FE}"/>
                </a:ext>
              </a:extLst>
            </p:cNvPr>
            <p:cNvGrpSpPr/>
            <p:nvPr/>
          </p:nvGrpSpPr>
          <p:grpSpPr>
            <a:xfrm>
              <a:off x="251040" y="1064176"/>
              <a:ext cx="11444016" cy="5295897"/>
              <a:chOff x="1479635" y="746273"/>
              <a:chExt cx="11444016" cy="5282975"/>
            </a:xfrm>
          </p:grpSpPr>
          <p:cxnSp>
            <p:nvCxnSpPr>
              <p:cNvPr id="73" name="Straight Connector 72">
                <a:extLst>
                  <a:ext uri="{FF2B5EF4-FFF2-40B4-BE49-F238E27FC236}">
                    <a16:creationId xmlns:a16="http://schemas.microsoft.com/office/drawing/2014/main" id="{FB4D5452-5368-43FB-AF2B-441E674B68B1}"/>
                  </a:ext>
                </a:extLst>
              </p:cNvPr>
              <p:cNvCxnSpPr>
                <a:cxnSpLocks/>
              </p:cNvCxnSpPr>
              <p:nvPr/>
            </p:nvCxnSpPr>
            <p:spPr>
              <a:xfrm flipV="1">
                <a:off x="6042470"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DDBB2B-8CA2-40FE-81A6-2CF2EA49F701}"/>
                  </a:ext>
                </a:extLst>
              </p:cNvPr>
              <p:cNvCxnSpPr>
                <a:cxnSpLocks/>
              </p:cNvCxnSpPr>
              <p:nvPr/>
            </p:nvCxnSpPr>
            <p:spPr>
              <a:xfrm flipV="1">
                <a:off x="3582037" y="754135"/>
                <a:ext cx="0" cy="526725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74E75-E7C5-4ADD-9512-01C48CFA6E44}"/>
                  </a:ext>
                </a:extLst>
              </p:cNvPr>
              <p:cNvCxnSpPr>
                <a:cxnSpLocks/>
              </p:cNvCxnSpPr>
              <p:nvPr/>
            </p:nvCxnSpPr>
            <p:spPr>
              <a:xfrm flipV="1">
                <a:off x="81611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5098D78-C6A1-44F5-8F87-27C85CEB6BBF}"/>
                  </a:ext>
                </a:extLst>
              </p:cNvPr>
              <p:cNvCxnSpPr>
                <a:cxnSpLocks/>
              </p:cNvCxnSpPr>
              <p:nvPr/>
            </p:nvCxnSpPr>
            <p:spPr>
              <a:xfrm flipV="1">
                <a:off x="1479635"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39A6D37-E278-4872-910D-0D66CC541852}"/>
                  </a:ext>
                </a:extLst>
              </p:cNvPr>
              <p:cNvCxnSpPr>
                <a:cxnSpLocks/>
              </p:cNvCxnSpPr>
              <p:nvPr/>
            </p:nvCxnSpPr>
            <p:spPr>
              <a:xfrm flipV="1">
                <a:off x="1107580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AA3C42D-1593-4534-AAB8-E81104BDE98B}"/>
                  </a:ext>
                </a:extLst>
              </p:cNvPr>
              <p:cNvCxnSpPr>
                <a:cxnSpLocks/>
              </p:cNvCxnSpPr>
              <p:nvPr/>
            </p:nvCxnSpPr>
            <p:spPr>
              <a:xfrm flipV="1">
                <a:off x="129236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5B2D447B-86D5-4574-8E24-FC935837477D}"/>
                </a:ext>
              </a:extLst>
            </p:cNvPr>
            <p:cNvSpPr/>
            <p:nvPr/>
          </p:nvSpPr>
          <p:spPr>
            <a:xfrm>
              <a:off x="298638" y="1081203"/>
              <a:ext cx="1762022" cy="307777"/>
            </a:xfrm>
            <a:prstGeom prst="rect">
              <a:avLst/>
            </a:prstGeom>
          </p:spPr>
          <p:txBody>
            <a:bodyPr wrap="squar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Binary Partition </a:t>
              </a:r>
            </a:p>
          </p:txBody>
        </p:sp>
        <p:grpSp>
          <p:nvGrpSpPr>
            <p:cNvPr id="7" name="Group 6">
              <a:extLst>
                <a:ext uri="{FF2B5EF4-FFF2-40B4-BE49-F238E27FC236}">
                  <a16:creationId xmlns:a16="http://schemas.microsoft.com/office/drawing/2014/main" id="{DF661D26-2AB0-40EA-B6C7-04334D5A87E9}"/>
                </a:ext>
              </a:extLst>
            </p:cNvPr>
            <p:cNvGrpSpPr/>
            <p:nvPr/>
          </p:nvGrpSpPr>
          <p:grpSpPr>
            <a:xfrm>
              <a:off x="259853" y="1064176"/>
              <a:ext cx="11409233" cy="5288017"/>
              <a:chOff x="259854" y="1064176"/>
              <a:chExt cx="6672702" cy="5288017"/>
            </a:xfrm>
          </p:grpSpPr>
          <p:cxnSp>
            <p:nvCxnSpPr>
              <p:cNvPr id="106" name="Straight Connector 105">
                <a:extLst>
                  <a:ext uri="{FF2B5EF4-FFF2-40B4-BE49-F238E27FC236}">
                    <a16:creationId xmlns:a16="http://schemas.microsoft.com/office/drawing/2014/main" id="{EBA0C850-B9F9-486A-A1A0-7F2780826762}"/>
                  </a:ext>
                </a:extLst>
              </p:cNvPr>
              <p:cNvCxnSpPr>
                <a:cxnSpLocks/>
              </p:cNvCxnSpPr>
              <p:nvPr/>
            </p:nvCxnSpPr>
            <p:spPr>
              <a:xfrm flipH="1">
                <a:off x="259854" y="1419757"/>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C449774-8FF8-4508-852D-292059603ABA}"/>
                  </a:ext>
                </a:extLst>
              </p:cNvPr>
              <p:cNvCxnSpPr>
                <a:cxnSpLocks/>
              </p:cNvCxnSpPr>
              <p:nvPr/>
            </p:nvCxnSpPr>
            <p:spPr>
              <a:xfrm flipH="1">
                <a:off x="259854" y="6352193"/>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492C3D-83F5-4D02-B9ED-BC89315D9C9B}"/>
                  </a:ext>
                </a:extLst>
              </p:cNvPr>
              <p:cNvCxnSpPr>
                <a:cxnSpLocks/>
              </p:cNvCxnSpPr>
              <p:nvPr/>
            </p:nvCxnSpPr>
            <p:spPr>
              <a:xfrm flipH="1">
                <a:off x="259854" y="1064176"/>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773A755B-44C3-4828-A3D5-7F4DFB3A9015}"/>
                </a:ext>
              </a:extLst>
            </p:cNvPr>
            <p:cNvPicPr>
              <a:picLocks noChangeAspect="1"/>
            </p:cNvPicPr>
            <p:nvPr/>
          </p:nvPicPr>
          <p:blipFill rotWithShape="1">
            <a:blip r:embed="rId34"/>
            <a:srcRect l="9376" t="35078" r="16249" b="17442"/>
            <a:stretch/>
          </p:blipFill>
          <p:spPr>
            <a:xfrm rot="5400000">
              <a:off x="8602195" y="3370729"/>
              <a:ext cx="4314826" cy="1269067"/>
            </a:xfrm>
            <a:prstGeom prst="rect">
              <a:avLst/>
            </a:prstGeom>
          </p:spPr>
        </p:pic>
        <p:sp>
          <p:nvSpPr>
            <p:cNvPr id="107" name="Rectangle 106">
              <a:extLst>
                <a:ext uri="{FF2B5EF4-FFF2-40B4-BE49-F238E27FC236}">
                  <a16:creationId xmlns:a16="http://schemas.microsoft.com/office/drawing/2014/main" id="{522EC374-E79F-4B3F-92B8-7DDF9B767D0C}"/>
                </a:ext>
              </a:extLst>
            </p:cNvPr>
            <p:cNvSpPr/>
            <p:nvPr/>
          </p:nvSpPr>
          <p:spPr>
            <a:xfrm>
              <a:off x="10116698" y="1111363"/>
              <a:ext cx="1321196"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Generalization</a:t>
              </a:r>
              <a:endParaRPr lang="en-US" sz="1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45782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1211</TotalTime>
  <Words>2391</Words>
  <Application>Microsoft Office PowerPoint</Application>
  <PresentationFormat>Widescreen</PresentationFormat>
  <Paragraphs>745</Paragraphs>
  <Slides>24</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Calibri Light</vt:lpstr>
      <vt:lpstr>Cambria Math</vt:lpstr>
      <vt:lpstr>Comfortaa</vt:lpstr>
      <vt:lpstr>Roboto</vt:lpstr>
      <vt:lpstr>Roboto Condensed Light</vt:lpstr>
      <vt:lpstr>Roboto Mono</vt:lpstr>
      <vt:lpstr>Times New Roman</vt:lpstr>
      <vt:lpstr>Office Theme</vt:lpstr>
      <vt:lpstr>PowerPoint Presentation</vt:lpstr>
      <vt:lpstr>Space Allocation Techniques (SAT)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Marcus</dc:creator>
  <cp:lastModifiedBy>nirvik saha</cp:lastModifiedBy>
  <cp:revision>133</cp:revision>
  <dcterms:created xsi:type="dcterms:W3CDTF">2020-08-18T18:16:54Z</dcterms:created>
  <dcterms:modified xsi:type="dcterms:W3CDTF">2020-09-29T15:33:29Z</dcterms:modified>
</cp:coreProperties>
</file>